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  /><Relationship Id="rId2" Type="http://schemas.openxmlformats.org/package/2006/relationships/metadata/thumbnail" Target="docProps/thumbnail.jpeg"  /><Relationship Id="rId3" Type="http://schemas.openxmlformats.org/package/2006/relationships/metadata/core-properties" Target="docProps/core.xml"  /><Relationship Id="rId4" Type="http://schemas.openxmlformats.org/officeDocument/2006/relationships/extended-properties" Target="docProps/app.xml"  /><Relationship Id="rId5" Type="http://schemas.openxmlformats.org/officeDocument/2006/relationships/custom-properties" Target="docProps/custom.xml"  /></Relationships>
</file>

<file path=ppt/presentation.xml><?xml version="1.0" encoding="utf-8"?>
<p:presentation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trictFirstAndLastChars="0" autoCompressPictures="0">
  <p:sldMasterIdLst>
    <p:sldMasterId id="2147483671" r:id="rId1"/>
    <p:sldMasterId id="2147483672" r:id="rId2"/>
    <p:sldMasterId id="2147483673" r:id="rId3"/>
  </p:sldMasterIdLst>
  <p:notesMasterIdLst>
    <p:notesMasterId r:id="rId4"/>
  </p:notesMasterIdLst>
  <p:sldIdLst>
    <p:sldId id="256" r:id="rId5"/>
    <p:sldId id="257" r:id="rId6"/>
    <p:sldId id="258" r:id="rId7"/>
    <p:sldId id="259" r:id="rId8"/>
    <p:sldId id="261" r:id="rId9"/>
    <p:sldId id="264" r:id="rId10"/>
    <p:sldId id="265" r:id="rId11"/>
    <p:sldId id="266" r:id="rId12"/>
    <p:sldId id="268" r:id="rId13"/>
    <p:sldId id="269" r:id="rId14"/>
    <p:sldId id="270" r:id="rId15"/>
    <p:sldId id="271" r:id="rId16"/>
    <p:sldId id="272" r:id="rId17"/>
    <p:sldId id="312" r:id="rId18"/>
    <p:sldId id="278" r:id="rId19"/>
    <p:sldId id="282" r:id="rId20"/>
    <p:sldId id="284" r:id="rId21"/>
    <p:sldId id="317" r:id="rId22"/>
    <p:sldId id="318" r:id="rId23"/>
    <p:sldId id="319" r:id="rId24"/>
    <p:sldId id="289" r:id="rId25"/>
    <p:sldId id="290" r:id="rId26"/>
    <p:sldId id="291" r:id="rId27"/>
    <p:sldId id="292" r:id="rId28"/>
    <p:sldId id="293" r:id="rId29"/>
    <p:sldId id="295" r:id="rId30"/>
    <p:sldId id="299" r:id="rId31"/>
    <p:sldId id="300" r:id="rId32"/>
    <p:sldId id="303" r:id="rId33"/>
    <p:sldId id="304" r:id="rId34"/>
    <p:sldId id="305" r:id="rId35"/>
    <p:sldId id="306" r:id="rId36"/>
    <p:sldId id="307" r:id="rId37"/>
    <p:sldId id="308" r:id="rId38"/>
    <p:sldId id="309" r:id="rId39"/>
    <p:sldId id="310" r:id="rId40"/>
    <p:sldId id="313" r:id="rId41"/>
    <p:sldId id="314" r:id="rId42"/>
    <p:sldId id="315" r:id="rId43"/>
    <p:sldId id="316" r:id="rId44"/>
    <p:sldId id="311" r:id="rId45"/>
  </p:sldIdLst>
  <p:sldSz cx="9144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file>

<file path=ppt/tableStyles.xml><?xml version="1.0" encoding="utf-8"?>
<a:tblStyleLst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def="{5C22544A-7EE6-4342-B048-85BDC9FD1C3A}">
  <a:tblStyle styleId="{35829F13-1326-4503-AE29-722C18B004E0}" styleName="Table_1">
    <a:wholeTbl>
      <a:tcTxStyle b="off" i="off">
        <a:font>
          <a:latin typeface="맑은 고딕"/>
          <a:ea typeface="맑은 고딕"/>
          <a:cs typeface="맑은 고딕"/>
        </a:font>
        <a:srgbClr val="000000"/>
      </a:tcTxStyle>
      <a:tcStyle>
        <a:tcBdr>
          <a:left>
            <a:ln w="12700" cap="flat" cmpd="sng">
              <a:solidFill>
                <a:srgbClr val="000000"/>
              </a:solidFill>
              <a:prstDash val="solid"/>
              <a:round/>
              <a:headEnd w="sm" len="sm"/>
              <a:tailEnd w="sm" len="sm"/>
            </a:ln>
          </a:left>
          <a:right>
            <a:ln w="12700" cap="flat" cmpd="sng">
              <a:solidFill>
                <a:srgbClr val="000000"/>
              </a:solidFill>
              <a:prstDash val="solid"/>
              <a:round/>
              <a:headEnd w="sm" len="sm"/>
              <a:tailEnd w="sm" len="sm"/>
            </a:ln>
          </a:right>
          <a:top>
            <a:ln w="12700" cap="flat" cmpd="sng">
              <a:solidFill>
                <a:srgbClr val="000000"/>
              </a:solidFill>
              <a:prstDash val="solid"/>
              <a:round/>
              <a:headEnd w="sm" len="sm"/>
              <a:tailEnd w="sm" len="sm"/>
            </a:ln>
          </a:top>
          <a:bottom>
            <a:ln w="12700" cap="flat" cmpd="sng">
              <a:solidFill>
                <a:srgbClr val="000000"/>
              </a:solidFill>
              <a:prstDash val="solid"/>
              <a:round/>
              <a:headEnd w="sm" len="sm"/>
              <a:tailEnd w="sm" len="sm"/>
            </a:ln>
          </a:bottom>
          <a:insideH>
            <a:ln w="12700" cap="flat" cmpd="sng">
              <a:solidFill>
                <a:srgbClr val="000000"/>
              </a:solidFill>
              <a:prstDash val="solid"/>
              <a:round/>
              <a:headEnd w="sm" len="sm"/>
              <a:tailEnd w="sm" len="sm"/>
            </a:ln>
          </a:insideH>
          <a:insideV>
            <a:ln w="12700" cap="flat" cmpd="sng">
              <a:solidFill>
                <a:srgbClr val="000000"/>
              </a:solidFill>
              <a:prstDash val="solid"/>
              <a:round/>
              <a:headEnd w="sm" len="sm"/>
              <a:tailEnd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TxStyle/>
      <a:tcStyle>
        <a:tcBdr/>
        <a:fill>
          <a:solidFill>
            <a:schemeClr val="accent1">
              <a:tint val="40000"/>
            </a:schemeClr>
          </a:solidFill>
        </a:fill>
      </a:tcStyle>
    </a:band1H>
    <a:band2H>
      <a:tcTxStyle/>
      <a:tcStyle>
        <a:tcBdr/>
      </a:tcStyle>
    </a:band2H>
    <a:band1V>
      <a:tcTxStyle/>
      <a:tcStyle>
        <a:tcBdr/>
        <a:fill>
          <a:solidFill>
            <a:schemeClr val="accent1">
              <a:tint val="4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E35025E-6DCE-435A-9ADE-3B8BB4D19C70}" styleName="Table_2">
    <a:wholeTbl>
      <a:tcTxStyle>
        <a:font>
          <a:latin typeface="Arial"/>
          <a:ea typeface="Arial"/>
          <a:cs typeface="Arial"/>
        </a:font>
        <a:srgbClr val="000000"/>
      </a:tcTxStyle>
      <a:tcStyle>
        <a:tcBdr>
          <a:left>
            <a:ln w="9525" cap="flat" cmpd="sng">
              <a:solidFill>
                <a:srgbClr val="9e9e9e"/>
              </a:solidFill>
              <a:prstDash val="solid"/>
              <a:round/>
              <a:headEnd w="sm" len="sm"/>
              <a:tailEnd w="sm" len="sm"/>
            </a:ln>
          </a:left>
          <a:right>
            <a:ln w="9525" cap="flat" cmpd="sng">
              <a:solidFill>
                <a:srgbClr val="9e9e9e"/>
              </a:solidFill>
              <a:prstDash val="solid"/>
              <a:round/>
              <a:headEnd w="sm" len="sm"/>
              <a:tailEnd w="sm" len="sm"/>
            </a:ln>
          </a:right>
          <a:top>
            <a:ln w="9525" cap="flat" cmpd="sng">
              <a:solidFill>
                <a:srgbClr val="9e9e9e"/>
              </a:solidFill>
              <a:prstDash val="solid"/>
              <a:round/>
              <a:headEnd w="sm" len="sm"/>
              <a:tailEnd w="sm" len="sm"/>
            </a:ln>
          </a:top>
          <a:bottom>
            <a:ln w="9525" cap="flat" cmpd="sng">
              <a:solidFill>
                <a:srgbClr val="9e9e9e"/>
              </a:solidFill>
              <a:prstDash val="solid"/>
              <a:round/>
              <a:headEnd w="sm" len="sm"/>
              <a:tailEnd w="sm" len="sm"/>
            </a:ln>
          </a:bottom>
          <a:insideH>
            <a:ln w="9525" cap="flat" cmpd="sng">
              <a:solidFill>
                <a:srgbClr val="9e9e9e"/>
              </a:solidFill>
              <a:prstDash val="solid"/>
              <a:round/>
              <a:headEnd w="sm" len="sm"/>
              <a:tailEnd w="sm" len="sm"/>
            </a:ln>
          </a:insideH>
          <a:insideV>
            <a:ln w="9525" cap="flat" cmpd="sng">
              <a:solidFill>
                <a:srgbClr val="9e9e9e"/>
              </a:solidFill>
              <a:prstDash val="solid"/>
              <a:round/>
              <a:headEnd w="sm" len="sm"/>
              <a:tailEnd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C9F1E92-B8D4-48DB-909A-3D4AE36B7F5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1A66EDD-3DAB-4C5B-A090-DC80EC1FD486}" styleName="Normal Style 1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lum val="90000"/>
            </a:schemeClr>
          </a:solidFill>
        </a:fill>
      </a:tcStyle>
    </a:wholeTbl>
    <a:band1H>
      <a:tcTxStyle/>
      <a:tcStyle>
        <a:tcBdr/>
        <a:fill>
          <a:solidFill>
            <a:schemeClr val="accent1">
              <a:lum val="80000"/>
            </a:schemeClr>
          </a:solidFill>
        </a:fill>
      </a:tcStyle>
    </a:band1H>
    <a:band2H>
      <a:tcTxStyle/>
      <a:tcStyle>
        <a:tcBdr/>
      </a:tcStyle>
    </a:band2H>
    <a:band1V>
      <a:tcTxStyle/>
      <a:tcStyle>
        <a:tcBdr/>
        <a:fill>
          <a:solidFill>
            <a:schemeClr val="accent1">
              <a:lum val="8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Comments="0">
  <p:normalViewPr snapVertSplitter="1">
    <p:restoredLeft sz="12579"/>
    <p:restoredTop sz="90000"/>
  </p:normalViewPr>
  <p:slideViewPr>
    <p:cSldViewPr snapToGrid="0">
      <p:cViewPr varScale="1">
        <p:scale>
          <a:sx n="100" d="100"/>
          <a:sy n="100" d="100"/>
        </p:scale>
        <p:origin x="0" y="0"/>
      </p:cViewPr>
      <p:guideLst>
        <p:guide orient="horz" pos="2157"/>
        <p:guide pos="2880"/>
      </p:guideLst>
    </p:cSldViewPr>
  </p:slideViewPr>
  <p:notesTextViewPr>
    <p:cViewPr>
      <p:scale>
        <a:sx n="100" d="100"/>
        <a:sy n="100" d="100"/>
      </p:scale>
      <p:origin x="0" y="0"/>
    </p:cViewPr>
  </p:notesTextViewPr>
  <p:gridSpacing cx="72009" cy="72009"/>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 Target="slides/slide6.xml"  /><Relationship Id="rId11" Type="http://schemas.openxmlformats.org/officeDocument/2006/relationships/slide" Target="slides/slide7.xml"  /><Relationship Id="rId12" Type="http://schemas.openxmlformats.org/officeDocument/2006/relationships/slide" Target="slides/slide8.xml"  /><Relationship Id="rId13" Type="http://schemas.openxmlformats.org/officeDocument/2006/relationships/slide" Target="slides/slide9.xml"  /><Relationship Id="rId14" Type="http://schemas.openxmlformats.org/officeDocument/2006/relationships/slide" Target="slides/slide10.xml"  /><Relationship Id="rId15" Type="http://schemas.openxmlformats.org/officeDocument/2006/relationships/slide" Target="slides/slide11.xml"  /><Relationship Id="rId16" Type="http://schemas.openxmlformats.org/officeDocument/2006/relationships/slide" Target="slides/slide12.xml"  /><Relationship Id="rId17" Type="http://schemas.openxmlformats.org/officeDocument/2006/relationships/slide" Target="slides/slide13.xml"  /><Relationship Id="rId18" Type="http://schemas.openxmlformats.org/officeDocument/2006/relationships/slide" Target="slides/slide14.xml"  /><Relationship Id="rId19" Type="http://schemas.openxmlformats.org/officeDocument/2006/relationships/slide" Target="slides/slide15.xml"  /><Relationship Id="rId2" Type="http://schemas.openxmlformats.org/officeDocument/2006/relationships/slideMaster" Target="slideMasters/slideMaster2.xml"  /><Relationship Id="rId20" Type="http://schemas.openxmlformats.org/officeDocument/2006/relationships/slide" Target="slides/slide16.xml"  /><Relationship Id="rId21" Type="http://schemas.openxmlformats.org/officeDocument/2006/relationships/slide" Target="slides/slide17.xml"  /><Relationship Id="rId22" Type="http://schemas.openxmlformats.org/officeDocument/2006/relationships/slide" Target="slides/slide18.xml"  /><Relationship Id="rId23" Type="http://schemas.openxmlformats.org/officeDocument/2006/relationships/slide" Target="slides/slide19.xml"  /><Relationship Id="rId24" Type="http://schemas.openxmlformats.org/officeDocument/2006/relationships/slide" Target="slides/slide20.xml"  /><Relationship Id="rId25" Type="http://schemas.openxmlformats.org/officeDocument/2006/relationships/slide" Target="slides/slide21.xml"  /><Relationship Id="rId26" Type="http://schemas.openxmlformats.org/officeDocument/2006/relationships/slide" Target="slides/slide22.xml"  /><Relationship Id="rId27" Type="http://schemas.openxmlformats.org/officeDocument/2006/relationships/slide" Target="slides/slide23.xml"  /><Relationship Id="rId28" Type="http://schemas.openxmlformats.org/officeDocument/2006/relationships/slide" Target="slides/slide24.xml"  /><Relationship Id="rId29" Type="http://schemas.openxmlformats.org/officeDocument/2006/relationships/slide" Target="slides/slide25.xml"  /><Relationship Id="rId3" Type="http://schemas.openxmlformats.org/officeDocument/2006/relationships/slideMaster" Target="slideMasters/slideMaster3.xml"  /><Relationship Id="rId30" Type="http://schemas.openxmlformats.org/officeDocument/2006/relationships/slide" Target="slides/slide26.xml"  /><Relationship Id="rId31" Type="http://schemas.openxmlformats.org/officeDocument/2006/relationships/slide" Target="slides/slide27.xml"  /><Relationship Id="rId32" Type="http://schemas.openxmlformats.org/officeDocument/2006/relationships/slide" Target="slides/slide28.xml"  /><Relationship Id="rId33" Type="http://schemas.openxmlformats.org/officeDocument/2006/relationships/slide" Target="slides/slide29.xml"  /><Relationship Id="rId34" Type="http://schemas.openxmlformats.org/officeDocument/2006/relationships/slide" Target="slides/slide30.xml"  /><Relationship Id="rId35" Type="http://schemas.openxmlformats.org/officeDocument/2006/relationships/slide" Target="slides/slide31.xml"  /><Relationship Id="rId36" Type="http://schemas.openxmlformats.org/officeDocument/2006/relationships/slide" Target="slides/slide32.xml"  /><Relationship Id="rId37" Type="http://schemas.openxmlformats.org/officeDocument/2006/relationships/slide" Target="slides/slide33.xml"  /><Relationship Id="rId38" Type="http://schemas.openxmlformats.org/officeDocument/2006/relationships/slide" Target="slides/slide34.xml"  /><Relationship Id="rId39" Type="http://schemas.openxmlformats.org/officeDocument/2006/relationships/slide" Target="slides/slide35.xml"  /><Relationship Id="rId4" Type="http://schemas.openxmlformats.org/officeDocument/2006/relationships/notesMaster" Target="notesMasters/notesMaster1.xml"  /><Relationship Id="rId40" Type="http://schemas.openxmlformats.org/officeDocument/2006/relationships/slide" Target="slides/slide36.xml"  /><Relationship Id="rId41" Type="http://schemas.openxmlformats.org/officeDocument/2006/relationships/slide" Target="slides/slide37.xml"  /><Relationship Id="rId42" Type="http://schemas.openxmlformats.org/officeDocument/2006/relationships/slide" Target="slides/slide38.xml"  /><Relationship Id="rId43" Type="http://schemas.openxmlformats.org/officeDocument/2006/relationships/slide" Target="slides/slide39.xml"  /><Relationship Id="rId44" Type="http://schemas.openxmlformats.org/officeDocument/2006/relationships/slide" Target="slides/slide40.xml"  /><Relationship Id="rId45" Type="http://schemas.openxmlformats.org/officeDocument/2006/relationships/slide" Target="slides/slide41.xml"  /><Relationship Id="rId46" Type="http://schemas.openxmlformats.org/officeDocument/2006/relationships/presProps" Target="presProps.xml"  /><Relationship Id="rId47" Type="http://schemas.openxmlformats.org/officeDocument/2006/relationships/viewProps" Target="viewProps.xml"  /><Relationship Id="rId48" Type="http://schemas.openxmlformats.org/officeDocument/2006/relationships/theme" Target="theme/theme1.xml"  /><Relationship Id="rId49" Type="http://schemas.openxmlformats.org/officeDocument/2006/relationships/tableStyles" Target="tableStyles.xml"  /><Relationship Id="rId5" Type="http://schemas.openxmlformats.org/officeDocument/2006/relationships/slide" Target="slides/slide1.xml"  /><Relationship Id="rId6" Type="http://schemas.openxmlformats.org/officeDocument/2006/relationships/slide" Target="slides/slide2.xml"  /><Relationship Id="rId7" Type="http://schemas.openxmlformats.org/officeDocument/2006/relationships/slide" Target="slides/slide3.xml"  /><Relationship Id="rId8" Type="http://schemas.openxmlformats.org/officeDocument/2006/relationships/slide" Target="slides/slide4.xml"  /><Relationship Id="rId9" Type="http://schemas.openxmlformats.org/officeDocument/2006/relationships/slide" Target="slides/slide5.xml"  /></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Google Shape;3;n"/>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w="sm" len="sm"/>
            <a:tailEnd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pPr>
              <a:defRPr/>
            </a:pPr>
            <a:r>
              <a:rPr lang="ko-KR" altLang="en-US"/>
              <a:t/>
            </a:r>
            <a:endParaRPr lang="ko-KR" altLang="en-US"/>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  /><Relationship Id="rId2"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  /><Relationship Id="rId2"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  /><Relationship Id="rId2"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  /><Relationship Id="rId2"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13.xml"  /><Relationship Id="rId2"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1" Type="http://schemas.openxmlformats.org/officeDocument/2006/relationships/slide" Target="../slides/slide14.xml"  /><Relationship Id="rId2"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1" Type="http://schemas.openxmlformats.org/officeDocument/2006/relationships/slide" Target="../slides/slide15.xml"  /><Relationship Id="rId2"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1" Type="http://schemas.openxmlformats.org/officeDocument/2006/relationships/slide" Target="../slides/slide16.xml"  /><Relationship Id="rId2"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1" Type="http://schemas.openxmlformats.org/officeDocument/2006/relationships/slide" Target="../slides/slide17.xml"  /><Relationship Id="rId2"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1" Type="http://schemas.openxmlformats.org/officeDocument/2006/relationships/slide" Target="../slides/slide18.xml"  /><Relationship Id="rId2"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1" Type="http://schemas.openxmlformats.org/officeDocument/2006/relationships/slide" Target="../slides/slide19.xml"  /><Relationship Id="rId2"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  /><Relationship Id="rId2"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1" Type="http://schemas.openxmlformats.org/officeDocument/2006/relationships/slide" Target="../slides/slide20.xml"  /><Relationship Id="rId2"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1" Type="http://schemas.openxmlformats.org/officeDocument/2006/relationships/slide" Target="../slides/slide21.xml"  /><Relationship Id="rId2"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1" Type="http://schemas.openxmlformats.org/officeDocument/2006/relationships/slide" Target="../slides/slide22.xml"  /><Relationship Id="rId2"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Relationship Id="rId1" Type="http://schemas.openxmlformats.org/officeDocument/2006/relationships/slide" Target="../slides/slide23.xml"  /><Relationship Id="rId2" Type="http://schemas.openxmlformats.org/officeDocument/2006/relationships/notesMaster" Target="../notesMasters/notesMaster1.xml"  /></Relationships>
</file>

<file path=ppt/notesSlides/_rels/notesSlide24.xml.rels><?xml version="1.0" encoding="UTF-8" standalone="yes" ?><Relationships xmlns="http://schemas.openxmlformats.org/package/2006/relationships"><Relationship Id="rId1" Type="http://schemas.openxmlformats.org/officeDocument/2006/relationships/slide" Target="../slides/slide24.xml"  /><Relationship Id="rId2" Type="http://schemas.openxmlformats.org/officeDocument/2006/relationships/notesMaster" Target="../notesMasters/notesMaster1.xml"  /></Relationships>
</file>

<file path=ppt/notesSlides/_rels/notesSlide25.xml.rels><?xml version="1.0" encoding="UTF-8" standalone="yes" ?><Relationships xmlns="http://schemas.openxmlformats.org/package/2006/relationships"><Relationship Id="rId1" Type="http://schemas.openxmlformats.org/officeDocument/2006/relationships/slide" Target="../slides/slide25.xml"  /><Relationship Id="rId2" Type="http://schemas.openxmlformats.org/officeDocument/2006/relationships/notesMaster" Target="../notesMasters/notesMaster1.xml"  /></Relationships>
</file>

<file path=ppt/notesSlides/_rels/notesSlide26.xml.rels><?xml version="1.0" encoding="UTF-8" standalone="yes" ?><Relationships xmlns="http://schemas.openxmlformats.org/package/2006/relationships"><Relationship Id="rId1" Type="http://schemas.openxmlformats.org/officeDocument/2006/relationships/slide" Target="../slides/slide26.xml"  /><Relationship Id="rId2" Type="http://schemas.openxmlformats.org/officeDocument/2006/relationships/notesMaster" Target="../notesMasters/notesMaster1.xml"  /></Relationships>
</file>

<file path=ppt/notesSlides/_rels/notesSlide27.xml.rels><?xml version="1.0" encoding="UTF-8" standalone="yes" ?><Relationships xmlns="http://schemas.openxmlformats.org/package/2006/relationships"><Relationship Id="rId1" Type="http://schemas.openxmlformats.org/officeDocument/2006/relationships/slide" Target="../slides/slide27.xml"  /><Relationship Id="rId2" Type="http://schemas.openxmlformats.org/officeDocument/2006/relationships/notesMaster" Target="../notesMasters/notesMaster1.xml"  /></Relationships>
</file>

<file path=ppt/notesSlides/_rels/notesSlide28.xml.rels><?xml version="1.0" encoding="UTF-8" standalone="yes" ?><Relationships xmlns="http://schemas.openxmlformats.org/package/2006/relationships"><Relationship Id="rId1" Type="http://schemas.openxmlformats.org/officeDocument/2006/relationships/slide" Target="../slides/slide28.xml"  /><Relationship Id="rId2" Type="http://schemas.openxmlformats.org/officeDocument/2006/relationships/notesMaster" Target="../notesMasters/notesMaster1.xml"  /></Relationships>
</file>

<file path=ppt/notesSlides/_rels/notesSlide29.xml.rels><?xml version="1.0" encoding="UTF-8" standalone="yes" ?><Relationships xmlns="http://schemas.openxmlformats.org/package/2006/relationships"><Relationship Id="rId1" Type="http://schemas.openxmlformats.org/officeDocument/2006/relationships/slide" Target="../slides/slide29.xml"  /><Relationship Id="rId2"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  /><Relationship Id="rId2" Type="http://schemas.openxmlformats.org/officeDocument/2006/relationships/notesMaster" Target="../notesMasters/notesMaster1.xml"  /></Relationships>
</file>

<file path=ppt/notesSlides/_rels/notesSlide30.xml.rels><?xml version="1.0" encoding="UTF-8" standalone="yes" ?><Relationships xmlns="http://schemas.openxmlformats.org/package/2006/relationships"><Relationship Id="rId1" Type="http://schemas.openxmlformats.org/officeDocument/2006/relationships/slide" Target="../slides/slide30.xml"  /><Relationship Id="rId2" Type="http://schemas.openxmlformats.org/officeDocument/2006/relationships/notesMaster" Target="../notesMasters/notesMaster1.xml"  /></Relationships>
</file>

<file path=ppt/notesSlides/_rels/notesSlide31.xml.rels><?xml version="1.0" encoding="UTF-8" standalone="yes" ?><Relationships xmlns="http://schemas.openxmlformats.org/package/2006/relationships"><Relationship Id="rId1" Type="http://schemas.openxmlformats.org/officeDocument/2006/relationships/slide" Target="../slides/slide31.xml"  /><Relationship Id="rId2" Type="http://schemas.openxmlformats.org/officeDocument/2006/relationships/notesMaster" Target="../notesMasters/notesMaster1.xml"  /></Relationships>
</file>

<file path=ppt/notesSlides/_rels/notesSlide32.xml.rels><?xml version="1.0" encoding="UTF-8" standalone="yes" ?><Relationships xmlns="http://schemas.openxmlformats.org/package/2006/relationships"><Relationship Id="rId1" Type="http://schemas.openxmlformats.org/officeDocument/2006/relationships/slide" Target="../slides/slide32.xml"  /><Relationship Id="rId2" Type="http://schemas.openxmlformats.org/officeDocument/2006/relationships/notesMaster" Target="../notesMasters/notesMaster1.xml"  /></Relationships>
</file>

<file path=ppt/notesSlides/_rels/notesSlide33.xml.rels><?xml version="1.0" encoding="UTF-8" standalone="yes" ?><Relationships xmlns="http://schemas.openxmlformats.org/package/2006/relationships"><Relationship Id="rId1" Type="http://schemas.openxmlformats.org/officeDocument/2006/relationships/slide" Target="../slides/slide33.xml"  /><Relationship Id="rId2" Type="http://schemas.openxmlformats.org/officeDocument/2006/relationships/notesMaster" Target="../notesMasters/notesMaster1.xml"  /></Relationships>
</file>

<file path=ppt/notesSlides/_rels/notesSlide34.xml.rels><?xml version="1.0" encoding="UTF-8" standalone="yes" ?><Relationships xmlns="http://schemas.openxmlformats.org/package/2006/relationships"><Relationship Id="rId1" Type="http://schemas.openxmlformats.org/officeDocument/2006/relationships/slide" Target="../slides/slide34.xml"  /><Relationship Id="rId2" Type="http://schemas.openxmlformats.org/officeDocument/2006/relationships/notesMaster" Target="../notesMasters/notesMaster1.xml"  /></Relationships>
</file>

<file path=ppt/notesSlides/_rels/notesSlide35.xml.rels><?xml version="1.0" encoding="UTF-8" standalone="yes" ?><Relationships xmlns="http://schemas.openxmlformats.org/package/2006/relationships"><Relationship Id="rId1" Type="http://schemas.openxmlformats.org/officeDocument/2006/relationships/slide" Target="../slides/slide35.xml"  /><Relationship Id="rId2" Type="http://schemas.openxmlformats.org/officeDocument/2006/relationships/notesMaster" Target="../notesMasters/notesMaster1.xml"  /></Relationships>
</file>

<file path=ppt/notesSlides/_rels/notesSlide36.xml.rels><?xml version="1.0" encoding="UTF-8" standalone="yes" ?><Relationships xmlns="http://schemas.openxmlformats.org/package/2006/relationships"><Relationship Id="rId1" Type="http://schemas.openxmlformats.org/officeDocument/2006/relationships/slide" Target="../slides/slide36.xml"  /><Relationship Id="rId2" Type="http://schemas.openxmlformats.org/officeDocument/2006/relationships/notesMaster" Target="../notesMasters/notesMaster1.xml"  /></Relationships>
</file>

<file path=ppt/notesSlides/_rels/notesSlide37.xml.rels><?xml version="1.0" encoding="UTF-8" standalone="yes" ?><Relationships xmlns="http://schemas.openxmlformats.org/package/2006/relationships"><Relationship Id="rId1" Type="http://schemas.openxmlformats.org/officeDocument/2006/relationships/slide" Target="../slides/slide37.xml"  /><Relationship Id="rId2" Type="http://schemas.openxmlformats.org/officeDocument/2006/relationships/notesMaster" Target="../notesMasters/notesMaster1.xml"  /></Relationships>
</file>

<file path=ppt/notesSlides/_rels/notesSlide38.xml.rels><?xml version="1.0" encoding="UTF-8" standalone="yes" ?><Relationships xmlns="http://schemas.openxmlformats.org/package/2006/relationships"><Relationship Id="rId1" Type="http://schemas.openxmlformats.org/officeDocument/2006/relationships/slide" Target="../slides/slide38.xml"  /><Relationship Id="rId2" Type="http://schemas.openxmlformats.org/officeDocument/2006/relationships/notesMaster" Target="../notesMasters/notesMaster1.xml"  /></Relationships>
</file>

<file path=ppt/notesSlides/_rels/notesSlide39.xml.rels><?xml version="1.0" encoding="UTF-8" standalone="yes" ?><Relationships xmlns="http://schemas.openxmlformats.org/package/2006/relationships"><Relationship Id="rId1" Type="http://schemas.openxmlformats.org/officeDocument/2006/relationships/slide" Target="../slides/slide39.xml"  /><Relationship Id="rId2"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  /><Relationship Id="rId2" Type="http://schemas.openxmlformats.org/officeDocument/2006/relationships/notesMaster" Target="../notesMasters/notesMaster1.xml"  /></Relationships>
</file>

<file path=ppt/notesSlides/_rels/notesSlide40.xml.rels><?xml version="1.0" encoding="UTF-8" standalone="yes" ?><Relationships xmlns="http://schemas.openxmlformats.org/package/2006/relationships"><Relationship Id="rId1" Type="http://schemas.openxmlformats.org/officeDocument/2006/relationships/slide" Target="../slides/slide40.xml"  /><Relationship Id="rId2" Type="http://schemas.openxmlformats.org/officeDocument/2006/relationships/notesMaster" Target="../notesMasters/notesMaster1.xml"  /></Relationships>
</file>

<file path=ppt/notesSlides/_rels/notesSlide41.xml.rels><?xml version="1.0" encoding="UTF-8" standalone="yes" ?><Relationships xmlns="http://schemas.openxmlformats.org/package/2006/relationships"><Relationship Id="rId1" Type="http://schemas.openxmlformats.org/officeDocument/2006/relationships/slide" Target="../slides/slide41.xml"  /><Relationship Id="rId2"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  /><Relationship Id="rId2"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  /><Relationship Id="rId2"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  /><Relationship Id="rId2"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  /><Relationship Id="rId2"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  /><Relationship Id="rId2" Type="http://schemas.openxmlformats.org/officeDocument/2006/relationships/notesMaster" Target="../notesMasters/notesMaster1.xml"  /></Relationships>
</file>

<file path=ppt/notesSlides/notesSlide1.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12" name="Google Shape;112;g25588f3a101_0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
        <p:nvSpPr>
          <p:cNvPr id="113" name="Google Shape;113;g25588f3a101_0_0:notes"/>
          <p:cNvSpPr>
            <a:spLocks noGrp="1" noRot="1" noChangeAspect="1" noTextEdit="1"/>
          </p:cNvSpPr>
          <p:nvPr>
            <p:ph type="sldImg" idx="2"/>
          </p:nvPr>
        </p:nvSpPr>
        <p:spPr>
          <a:xfrm>
            <a:off x="11430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336" name="Google Shape;336;g275e4b0505e_0_1: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337" name="Google Shape;337;g275e4b0505e_0_1: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11.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359" name="Google Shape;359;g2568f250bda_1_0: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360" name="Google Shape;360;g2568f250bda_1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12.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403" name="Google Shape;403;g256df0e5e5b_1_0: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404" name="Google Shape;404;g256df0e5e5b_1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13.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415" name="Google Shape;415;g25110ea8638_3_0: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416" name="Google Shape;416;g25110ea8638_3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14.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415" name="Google Shape;415;g25110ea8638_3_0: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416" name="Google Shape;416;g25110ea8638_3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15.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597" name="Google Shape;597;g25110ea8638_3_136: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598" name="Google Shape;598;g25110ea8638_3_136: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16.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691" name="Google Shape;691;g25110ea8638_3_198: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692" name="Google Shape;692;g25110ea8638_3_198: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17.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735" name="Google Shape;735;g2566be8bff3_1_0: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736" name="Google Shape;736;g2566be8bff3_1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18.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735" name="Google Shape;735;g2566be8bff3_1_0: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736" name="Google Shape;736;g2566be8bff3_1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19.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735" name="Google Shape;735;g2566be8bff3_1_0: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736" name="Google Shape;736;g2566be8bff3_1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28" name="Google Shape;128;g25588f3a101_0_282: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
        <p:nvSpPr>
          <p:cNvPr id="129" name="Google Shape;129;g25588f3a101_0_282:notes"/>
          <p:cNvSpPr>
            <a:spLocks noGrp="1" noRot="1" noChangeAspect="1" noTextEdit="1"/>
          </p:cNvSpPr>
          <p:nvPr>
            <p:ph type="sldImg" idx="2"/>
          </p:nvPr>
        </p:nvSpPr>
        <p:spPr>
          <a:xfrm>
            <a:off x="11430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735" name="Google Shape;735;g2566be8bff3_1_0: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736" name="Google Shape;736;g2566be8bff3_1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1.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772" name="Google Shape;772;g256df0e5e5b_0_22: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773" name="Google Shape;773;g256df0e5e5b_0_22: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2.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778" name="Google Shape;778;g256a189568d_0_3: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779" name="Google Shape;779;g256a189568d_0_3: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3.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790" name="Google Shape;790;g25707b127cc_3_0: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791" name="Google Shape;791;g25707b127cc_3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4.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803" name="Google Shape;803;g25707b127cc_3_11: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804" name="Google Shape;804;g25707b127cc_3_11: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5.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818" name="Google Shape;818;g25110ea8638_1_54: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819" name="Google Shape;819;g25110ea8638_1_54: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6.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846" name="Google Shape;846;g25110ea8638_1_168: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847" name="Google Shape;847;g25110ea8638_1_168: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7.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900" name="Google Shape;900;g25110ea8638_1_119: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901" name="Google Shape;901;g25110ea8638_1_119: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8.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914" name="Google Shape;914;g25110ea8638_1_17: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915" name="Google Shape;915;g25110ea8638_1_17: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29.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958" name="Google Shape;958;g25110ea8638_1_70: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959" name="Google Shape;959;g25110ea8638_1_7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41" name="Google Shape;141;g25588f3a101_0_306: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
        <p:nvSpPr>
          <p:cNvPr id="142" name="Google Shape;142;g25588f3a101_0_306:notes"/>
          <p:cNvSpPr>
            <a:spLocks noGrp="1" noRot="1" noChangeAspect="1" noTextEdit="1"/>
          </p:cNvSpPr>
          <p:nvPr>
            <p:ph type="sldImg" idx="2"/>
          </p:nvPr>
        </p:nvSpPr>
        <p:spPr>
          <a:xfrm>
            <a:off x="11430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971" name="Google Shape;971;g25110ea8638_1_216: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972" name="Google Shape;972;g25110ea8638_1_216: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1.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984" name="Google Shape;984;g25110ea8638_1_222: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985" name="Google Shape;985;g25110ea8638_1_222: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2.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997" name="Google Shape;997;g2513a4cb304_0_13: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998" name="Google Shape;998;g2513a4cb304_0_13: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3.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010" name="Google Shape;1010;g2513a4cb304_0_22: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1011" name="Google Shape;1011;g2513a4cb304_0_22: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4.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022" name="Google Shape;1022;g25110ea8638_1_58: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1023" name="Google Shape;1023;g25110ea8638_1_58: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5.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035" name="Google Shape;1035;g25110ea8638_1_210: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1036" name="Google Shape;1036;g25110ea8638_1_21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6.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048" name="Google Shape;1048;g2513a4cb304_0_5: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1049" name="Google Shape;1049;g2513a4cb304_0_5: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7.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048" name="Google Shape;1048;g2513a4cb304_0_5: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1049" name="Google Shape;1049;g2513a4cb304_0_5: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8.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048" name="Google Shape;1048;g2513a4cb304_0_5: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1049" name="Google Shape;1049;g2513a4cb304_0_5: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39.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048" name="Google Shape;1048;g2513a4cb304_0_5: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1049" name="Google Shape;1049;g2513a4cb304_0_5: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4.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55" name="Google Shape;155;g25588f3a101_0_338: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
        <p:nvSpPr>
          <p:cNvPr id="156" name="Google Shape;156;g25588f3a101_0_338:notes"/>
          <p:cNvSpPr>
            <a:spLocks noGrp="1" noRot="1" noChangeAspect="1" noTextEdit="1"/>
          </p:cNvSpPr>
          <p:nvPr>
            <p:ph type="sldImg" idx="2"/>
          </p:nvPr>
        </p:nvSpPr>
        <p:spPr>
          <a:xfrm>
            <a:off x="11430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048" name="Google Shape;1048;g2513a4cb304_0_5: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1049" name="Google Shape;1049;g2513a4cb304_0_5: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41.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060" name="Google Shape;1060;g251360c8bbb_0_18: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1061" name="Google Shape;1061;g251360c8bbb_0_18: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5.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179" name="Google Shape;179;g25588f3a101_0_435: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
        <p:nvSpPr>
          <p:cNvPr id="180" name="Google Shape;180;g25588f3a101_0_435:notes"/>
          <p:cNvSpPr>
            <a:spLocks noGrp="1" noRot="1" noChangeAspect="1" noTextEdit="1"/>
          </p:cNvSpPr>
          <p:nvPr>
            <p:ph type="sldImg" idx="2"/>
          </p:nvPr>
        </p:nvSpPr>
        <p:spPr>
          <a:xfrm>
            <a:off x="11430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215" name="Google Shape;215;g25110ea8638_1_148: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216" name="Google Shape;216;g25110ea8638_1_148: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7.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227" name="Google Shape;227;g25110ea8638_1_153:notes"/>
          <p:cNvSpPr>
            <a:spLocks noGrp="1" noRot="1" noChangeAspect="1" noTextEdit="1"/>
          </p:cNvSpPr>
          <p:nvPr>
            <p:ph type="sldImg" idx="2"/>
          </p:nvPr>
        </p:nvSpPr>
        <p:spPr>
          <a:xfrm>
            <a:off x="1143300"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228" name="Google Shape;228;g25110ea8638_1_153: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8.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239" name="Google Shape;239;g275c8060dbe_1_0: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240" name="Google Shape;240;g275c8060dbe_1_0: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notesSlides/notesSlide9.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Sp="0" showMasterPhAnim="0">
  <p:cSld>
    <p:spTree>
      <p:nvGrpSpPr>
        <p:cNvPr id="1" name=""/>
        <p:cNvGrpSpPr/>
        <p:nvPr/>
      </p:nvGrpSpPr>
      <p:grpSpPr>
        <a:xfrm>
          <a:off x="0" y="0"/>
          <a:ext cx="0" cy="0"/>
          <a:chOff x="0" y="0"/>
          <a:chExt cx="0" cy="0"/>
        </a:xfrm>
      </p:grpSpPr>
      <p:sp>
        <p:nvSpPr>
          <p:cNvPr id="301" name="Google Shape;301;g257b1dde104_0_6:notes"/>
          <p:cNvSpPr>
            <a:spLocks noGrp="1" noRot="1" noChangeAspect="1" noTextEdit="1"/>
          </p:cNvSpPr>
          <p:nvPr>
            <p:ph type="sldImg" idx="2"/>
          </p:nvPr>
        </p:nvSpPr>
        <p:spPr>
          <a:xfrm>
            <a:off x="1143309" y="685800"/>
            <a:ext cx="4572000" cy="3429000"/>
          </a:xfrm>
          <a:custGeom>
            <a:avLst/>
            <a:gdLst/>
            <a:rect l="l" t="t" r="r" b="b"/>
            <a:pathLst>
              <a:path w="120000" h="120000" extrusionOk="0">
                <a:moveTo>
                  <a:pt x="0" y="0"/>
                </a:moveTo>
                <a:lnTo>
                  <a:pt x="120000" y="0"/>
                </a:lnTo>
                <a:lnTo>
                  <a:pt x="120000" y="120000"/>
                </a:lnTo>
                <a:lnTo>
                  <a:pt x="0" y="120000"/>
                </a:lnTo>
                <a:close/>
              </a:path>
            </a:pathLst>
          </a:custGeom>
        </p:spPr>
      </p:sp>
      <p:sp>
        <p:nvSpPr>
          <p:cNvPr id="302" name="Google Shape;302;g257b1dde104_0_6:notes"/>
          <p:cNvSpPr txBox="1">
            <a:spLocks noGrp="1"/>
          </p:cNvSpPr>
          <p:nvPr>
            <p:ph type="body" idx="1"/>
          </p:nvPr>
        </p:nvSpPr>
        <p:spPr>
          <a:xfrm>
            <a:off x="685800" y="4343400"/>
            <a:ext cx="5486400" cy="4114800"/>
          </a:xfrm>
          <a:prstGeom prst="rect">
            <a:avLst/>
          </a:prstGeom>
        </p:spPr>
        <p:txBody>
          <a:bodyPr wrap="square" lIns="91424" tIns="91424" rIns="91424" bIns="91424" anchor="t" anchorCtr="0">
            <a:noAutofit/>
          </a:bodyPr>
          <a:lstStyle/>
          <a:p>
            <a:pPr marL="0" lvl="0" indent="0" algn="l" rtl="0">
              <a:spcBef>
                <a:spcPts val="0"/>
              </a:spcBef>
              <a:spcAft>
                <a:spcPts val="0"/>
              </a:spcAft>
              <a:buNone/>
              <a:defRPr/>
            </a:pPr>
            <a:r>
              <a:rPr lang="ko-KR" altLang="en-US"/>
              <a:t/>
            </a:r>
            <a:endParaRPr lang="ko-KR"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  /><Relationship Id="rId2" Type="http://schemas.openxmlformats.org/officeDocument/2006/relationships/image" Target="../media/image1.png"  /><Relationship Id="rId3" Type="http://schemas.openxmlformats.org/officeDocument/2006/relationships/image" Target="../media/image2.png"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내용" type="obj">
  <p:cSld name="OBJECT">
    <p:spTree>
      <p:nvGrpSpPr>
        <p:cNvPr id="56" name="Shape 56"/>
        <p:cNvGrpSpPr/>
        <p:nvPr/>
      </p:nvGrpSpPr>
      <p:grpSpPr>
        <a:xfrm>
          <a:off x="0" y="0"/>
          <a:ext cx="0" cy="0"/>
          <a:chOff x="0" y="0"/>
          <a:chExt cx="0" cy="0"/>
        </a:xfrm>
      </p:grpSpPr>
      <p:sp>
        <p:nvSpPr>
          <p:cNvPr id="57" name="Google Shape;57;p14"/>
          <p:cNvSpPr txBox="1"/>
          <p:nvPr>
            <p:ph type="title"/>
          </p:nvPr>
        </p:nvSpPr>
        <p:spPr>
          <a:xfrm>
            <a:off x="457200" y="274637"/>
            <a:ext cx="8229600" cy="11433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8" name="Google Shape;58;p14"/>
          <p:cNvSpPr txBox="1"/>
          <p:nvPr>
            <p:ph idx="1" type="body"/>
          </p:nvPr>
        </p:nvSpPr>
        <p:spPr>
          <a:xfrm>
            <a:off x="457200" y="1600200"/>
            <a:ext cx="8229600" cy="4526100"/>
          </a:xfrm>
          <a:prstGeom prst="rect">
            <a:avLst/>
          </a:prstGeom>
          <a:noFill/>
          <a:ln>
            <a:noFill/>
          </a:ln>
        </p:spPr>
        <p:txBody>
          <a:bodyPr anchorCtr="0" anchor="t" bIns="45700" lIns="91425" spcFirstLastPara="1" rIns="91425" wrap="square" tIns="45700">
            <a:no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360"/>
              </a:spcBef>
              <a:spcAft>
                <a:spcPts val="0"/>
              </a:spcAft>
              <a:buClr>
                <a:schemeClr val="dk1"/>
              </a:buClr>
              <a:buSzPts val="1800"/>
              <a:buChar char="–"/>
              <a:defRPr/>
            </a:lvl2pPr>
            <a:lvl3pPr indent="-342900" lvl="2" marL="1371600" rtl="0" algn="l">
              <a:spcBef>
                <a:spcPts val="360"/>
              </a:spcBef>
              <a:spcAft>
                <a:spcPts val="0"/>
              </a:spcAft>
              <a:buClr>
                <a:schemeClr val="dk1"/>
              </a:buClr>
              <a:buSzPts val="1800"/>
              <a:buChar char="•"/>
              <a:defRPr/>
            </a:lvl3pPr>
            <a:lvl4pPr indent="-342900" lvl="3" marL="1828800" rtl="0" algn="l">
              <a:spcBef>
                <a:spcPts val="360"/>
              </a:spcBef>
              <a:spcAft>
                <a:spcPts val="0"/>
              </a:spcAft>
              <a:buClr>
                <a:schemeClr val="dk1"/>
              </a:buClr>
              <a:buSzPts val="1800"/>
              <a:buChar char="–"/>
              <a:defRPr/>
            </a:lvl4pPr>
            <a:lvl5pPr indent="-342900" lvl="4" marL="2286000" rtl="0" algn="l">
              <a:spcBef>
                <a:spcPts val="360"/>
              </a:spcBef>
              <a:spcAft>
                <a:spcPts val="0"/>
              </a:spcAft>
              <a:buClr>
                <a:schemeClr val="dk1"/>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0"/>
              </a:spcAft>
              <a:buClr>
                <a:schemeClr val="dk1"/>
              </a:buClr>
              <a:buSzPts val="1800"/>
              <a:buChar char="•"/>
              <a:defRPr/>
            </a:lvl9pPr>
          </a:lstStyle>
          <a:p/>
        </p:txBody>
      </p:sp>
      <p:sp>
        <p:nvSpPr>
          <p:cNvPr id="59" name="Google Shape;59;p14"/>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sz="1200">
                <a:solidFill>
                  <a:srgbClr val="898989"/>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0" name="Google Shape;60;p14"/>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sz="1200">
                <a:solidFill>
                  <a:srgbClr val="898989"/>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1" name="Google Shape;61;p14"/>
          <p:cNvSpPr txBox="1"/>
          <p:nvPr>
            <p:ph idx="12" type="sldNum"/>
          </p:nvPr>
        </p:nvSpPr>
        <p:spPr>
          <a:xfrm>
            <a:off x="6553200" y="6616700"/>
            <a:ext cx="2133600" cy="1968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1pPr>
            <a:lvl2pPr indent="0" lvl="1"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2pPr>
            <a:lvl3pPr indent="0" lvl="2"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3pPr>
            <a:lvl4pPr indent="0" lvl="3"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4pPr>
            <a:lvl5pPr indent="0" lvl="4"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5pPr>
            <a:lvl6pPr indent="0" lvl="5"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6pPr>
            <a:lvl7pPr indent="0" lvl="6"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7pPr>
            <a:lvl8pPr indent="0" lvl="7"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8pPr>
            <a:lvl9pPr indent="0" lvl="8"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6" name="Shape 66"/>
        <p:cNvGrpSpPr/>
        <p:nvPr/>
      </p:nvGrpSpPr>
      <p:grpSpPr>
        <a:xfrm>
          <a:off x="0" y="0"/>
          <a:ext cx="0" cy="0"/>
          <a:chOff x="0" y="0"/>
          <a:chExt cx="0" cy="0"/>
        </a:xfrm>
      </p:grpSpPr>
      <p:sp>
        <p:nvSpPr>
          <p:cNvPr id="67" name="Google Shape;67;p16"/>
          <p:cNvSpPr txBox="1"/>
          <p:nvPr>
            <p:ph type="ctrTitle"/>
          </p:nvPr>
        </p:nvSpPr>
        <p:spPr>
          <a:xfrm>
            <a:off x="311708" y="992767"/>
            <a:ext cx="8520600" cy="27369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68" name="Google Shape;68;p16"/>
          <p:cNvSpPr txBox="1"/>
          <p:nvPr>
            <p:ph idx="1" type="subTitle"/>
          </p:nvPr>
        </p:nvSpPr>
        <p:spPr>
          <a:xfrm>
            <a:off x="311700" y="3778833"/>
            <a:ext cx="8520600" cy="10569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9" name="Google Shape;69;p16"/>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0" name="Shape 70"/>
        <p:cNvGrpSpPr/>
        <p:nvPr/>
      </p:nvGrpSpPr>
      <p:grpSpPr>
        <a:xfrm>
          <a:off x="0" y="0"/>
          <a:ext cx="0" cy="0"/>
          <a:chOff x="0" y="0"/>
          <a:chExt cx="0" cy="0"/>
        </a:xfrm>
      </p:grpSpPr>
      <p:sp>
        <p:nvSpPr>
          <p:cNvPr id="71" name="Google Shape;71;p17"/>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
        <p:nvSpPr>
          <p:cNvPr id="72" name="Google Shape;72;p17"/>
          <p:cNvSpPr/>
          <p:nvPr/>
        </p:nvSpPr>
        <p:spPr>
          <a:xfrm>
            <a:off x="107950" y="0"/>
            <a:ext cx="3095700" cy="15009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cxnSp>
        <p:nvCxnSpPr>
          <p:cNvPr id="73" name="Google Shape;73;p17"/>
          <p:cNvCxnSpPr/>
          <p:nvPr/>
        </p:nvCxnSpPr>
        <p:spPr>
          <a:xfrm>
            <a:off x="423863" y="721784"/>
            <a:ext cx="2592300" cy="0"/>
          </a:xfrm>
          <a:prstGeom prst="straightConnector1">
            <a:avLst/>
          </a:prstGeom>
          <a:noFill/>
          <a:ln cap="flat" cmpd="sng" w="28575">
            <a:solidFill>
              <a:srgbClr val="F2F2F2"/>
            </a:solidFill>
            <a:prstDash val="solid"/>
            <a:round/>
            <a:headEnd len="sm" w="sm" type="none"/>
            <a:tailEnd len="sm" w="sm" type="none"/>
          </a:ln>
        </p:spPr>
      </p:cxnSp>
      <p:cxnSp>
        <p:nvCxnSpPr>
          <p:cNvPr id="74" name="Google Shape;74;p17"/>
          <p:cNvCxnSpPr/>
          <p:nvPr/>
        </p:nvCxnSpPr>
        <p:spPr>
          <a:xfrm>
            <a:off x="3276600" y="732367"/>
            <a:ext cx="5327700" cy="0"/>
          </a:xfrm>
          <a:prstGeom prst="straightConnector1">
            <a:avLst/>
          </a:prstGeom>
          <a:noFill/>
          <a:ln cap="flat" cmpd="sng" w="28575">
            <a:solidFill>
              <a:srgbClr val="3B5AA8"/>
            </a:solidFill>
            <a:prstDash val="solid"/>
            <a:round/>
            <a:headEnd len="sm" w="sm" type="none"/>
            <a:tailEnd len="sm" w="sm" type="none"/>
          </a:ln>
        </p:spPr>
      </p:cxnSp>
      <p:pic>
        <p:nvPicPr>
          <p:cNvPr id="75" name="Google Shape;75;p17"/>
          <p:cNvPicPr preferRelativeResize="0"/>
          <p:nvPr/>
        </p:nvPicPr>
        <p:blipFill rotWithShape="1">
          <a:blip r:embed="rId2">
            <a:alphaModFix/>
          </a:blip>
          <a:srcRect b="0" l="0" r="0" t="0"/>
          <a:stretch/>
        </p:blipFill>
        <p:spPr>
          <a:xfrm>
            <a:off x="8675688" y="635000"/>
            <a:ext cx="455612" cy="158750"/>
          </a:xfrm>
          <a:prstGeom prst="rect">
            <a:avLst/>
          </a:prstGeom>
          <a:noFill/>
          <a:ln>
            <a:noFill/>
          </a:ln>
        </p:spPr>
      </p:pic>
      <p:sp>
        <p:nvSpPr>
          <p:cNvPr id="76" name="Google Shape;76;p17"/>
          <p:cNvSpPr/>
          <p:nvPr/>
        </p:nvSpPr>
        <p:spPr>
          <a:xfrm flipH="1" rot="10800000">
            <a:off x="-577850" y="-768100"/>
            <a:ext cx="1181100" cy="1555500"/>
          </a:xfrm>
          <a:prstGeom prst="blockArc">
            <a:avLst>
              <a:gd fmla="val 16158679" name="adj1"/>
              <a:gd fmla="val 0" name="adj2"/>
              <a:gd fmla="val 25000" name="adj3"/>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pic>
        <p:nvPicPr>
          <p:cNvPr id="77" name="Google Shape;77;p17"/>
          <p:cNvPicPr preferRelativeResize="0"/>
          <p:nvPr/>
        </p:nvPicPr>
        <p:blipFill rotWithShape="1">
          <a:blip r:embed="rId3">
            <a:alphaModFix/>
          </a:blip>
          <a:srcRect b="0" l="0" r="0" t="0"/>
          <a:stretch/>
        </p:blipFill>
        <p:spPr>
          <a:xfrm>
            <a:off x="8115300" y="167217"/>
            <a:ext cx="868362" cy="2794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8" name="Shape 78"/>
        <p:cNvGrpSpPr/>
        <p:nvPr/>
      </p:nvGrpSpPr>
      <p:grpSpPr>
        <a:xfrm>
          <a:off x="0" y="0"/>
          <a:ext cx="0" cy="0"/>
          <a:chOff x="0" y="0"/>
          <a:chExt cx="0" cy="0"/>
        </a:xfrm>
      </p:grpSpPr>
      <p:sp>
        <p:nvSpPr>
          <p:cNvPr id="79" name="Google Shape;79;p18"/>
          <p:cNvSpPr txBox="1"/>
          <p:nvPr>
            <p:ph type="title"/>
          </p:nvPr>
        </p:nvSpPr>
        <p:spPr>
          <a:xfrm>
            <a:off x="311700" y="2867800"/>
            <a:ext cx="8520600" cy="11223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80" name="Google Shape;80;p18"/>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1" name="Shape 81"/>
        <p:cNvGrpSpPr/>
        <p:nvPr/>
      </p:nvGrpSpPr>
      <p:grpSpPr>
        <a:xfrm>
          <a:off x="0" y="0"/>
          <a:ext cx="0" cy="0"/>
          <a:chOff x="0" y="0"/>
          <a:chExt cx="0" cy="0"/>
        </a:xfrm>
      </p:grpSpPr>
      <p:sp>
        <p:nvSpPr>
          <p:cNvPr id="82" name="Google Shape;82;p19"/>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3" name="Google Shape;83;p19"/>
          <p:cNvSpPr txBox="1"/>
          <p:nvPr>
            <p:ph idx="1" type="body"/>
          </p:nvPr>
        </p:nvSpPr>
        <p:spPr>
          <a:xfrm>
            <a:off x="311700" y="1536633"/>
            <a:ext cx="3999900" cy="45552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84" name="Google Shape;84;p19"/>
          <p:cNvSpPr txBox="1"/>
          <p:nvPr>
            <p:ph idx="2" type="body"/>
          </p:nvPr>
        </p:nvSpPr>
        <p:spPr>
          <a:xfrm>
            <a:off x="4832400" y="1536633"/>
            <a:ext cx="3999900" cy="45552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85" name="Google Shape;85;p19"/>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2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8" name="Google Shape;88;p20"/>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9" name="Shape 89"/>
        <p:cNvGrpSpPr/>
        <p:nvPr/>
      </p:nvGrpSpPr>
      <p:grpSpPr>
        <a:xfrm>
          <a:off x="0" y="0"/>
          <a:ext cx="0" cy="0"/>
          <a:chOff x="0" y="0"/>
          <a:chExt cx="0" cy="0"/>
        </a:xfrm>
      </p:grpSpPr>
      <p:sp>
        <p:nvSpPr>
          <p:cNvPr id="90" name="Google Shape;90;p21"/>
          <p:cNvSpPr txBox="1"/>
          <p:nvPr>
            <p:ph type="title"/>
          </p:nvPr>
        </p:nvSpPr>
        <p:spPr>
          <a:xfrm>
            <a:off x="311700" y="740800"/>
            <a:ext cx="2808000" cy="10077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91" name="Google Shape;91;p21"/>
          <p:cNvSpPr txBox="1"/>
          <p:nvPr>
            <p:ph idx="1" type="body"/>
          </p:nvPr>
        </p:nvSpPr>
        <p:spPr>
          <a:xfrm>
            <a:off x="311700" y="1852800"/>
            <a:ext cx="2808000" cy="4239300"/>
          </a:xfrm>
          <a:prstGeom prst="rect">
            <a:avLst/>
          </a:prstGeom>
          <a:noFill/>
          <a:ln>
            <a:noFill/>
          </a:ln>
        </p:spPr>
        <p:txBody>
          <a:bodyPr anchorCtr="0" anchor="t" bIns="91425" lIns="91425" spcFirstLastPara="1" rIns="91425" wrap="square" tIns="91425">
            <a:norm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92" name="Google Shape;92;p21"/>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3" name="Shape 93"/>
        <p:cNvGrpSpPr/>
        <p:nvPr/>
      </p:nvGrpSpPr>
      <p:grpSpPr>
        <a:xfrm>
          <a:off x="0" y="0"/>
          <a:ext cx="0" cy="0"/>
          <a:chOff x="0" y="0"/>
          <a:chExt cx="0" cy="0"/>
        </a:xfrm>
      </p:grpSpPr>
      <p:sp>
        <p:nvSpPr>
          <p:cNvPr id="94" name="Google Shape;94;p22"/>
          <p:cNvSpPr txBox="1"/>
          <p:nvPr>
            <p:ph type="title"/>
          </p:nvPr>
        </p:nvSpPr>
        <p:spPr>
          <a:xfrm>
            <a:off x="490250" y="600200"/>
            <a:ext cx="6367800" cy="54543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95" name="Google Shape;95;p22"/>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6" name="Shape 96"/>
        <p:cNvGrpSpPr/>
        <p:nvPr/>
      </p:nvGrpSpPr>
      <p:grpSpPr>
        <a:xfrm>
          <a:off x="0" y="0"/>
          <a:ext cx="0" cy="0"/>
          <a:chOff x="0" y="0"/>
          <a:chExt cx="0" cy="0"/>
        </a:xfrm>
      </p:grpSpPr>
      <p:sp>
        <p:nvSpPr>
          <p:cNvPr id="97" name="Google Shape;97;p23"/>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3"/>
          <p:cNvSpPr txBox="1"/>
          <p:nvPr>
            <p:ph type="title"/>
          </p:nvPr>
        </p:nvSpPr>
        <p:spPr>
          <a:xfrm>
            <a:off x="265500" y="1644233"/>
            <a:ext cx="4045200" cy="19764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99" name="Google Shape;99;p23"/>
          <p:cNvSpPr txBox="1"/>
          <p:nvPr>
            <p:ph idx="1" type="subTitle"/>
          </p:nvPr>
        </p:nvSpPr>
        <p:spPr>
          <a:xfrm>
            <a:off x="265500" y="3737433"/>
            <a:ext cx="4045200" cy="16467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0" name="Google Shape;100;p23"/>
          <p:cNvSpPr txBox="1"/>
          <p:nvPr>
            <p:ph idx="2" type="body"/>
          </p:nvPr>
        </p:nvSpPr>
        <p:spPr>
          <a:xfrm>
            <a:off x="4939500" y="965433"/>
            <a:ext cx="3837000" cy="49269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101" name="Google Shape;101;p23"/>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2" name="Shape 102"/>
        <p:cNvGrpSpPr/>
        <p:nvPr/>
      </p:nvGrpSpPr>
      <p:grpSpPr>
        <a:xfrm>
          <a:off x="0" y="0"/>
          <a:ext cx="0" cy="0"/>
          <a:chOff x="0" y="0"/>
          <a:chExt cx="0" cy="0"/>
        </a:xfrm>
      </p:grpSpPr>
      <p:sp>
        <p:nvSpPr>
          <p:cNvPr id="103" name="Google Shape;103;p24"/>
          <p:cNvSpPr txBox="1"/>
          <p:nvPr>
            <p:ph idx="1" type="body"/>
          </p:nvPr>
        </p:nvSpPr>
        <p:spPr>
          <a:xfrm>
            <a:off x="311700" y="5640767"/>
            <a:ext cx="5998800" cy="8067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104" name="Google Shape;104;p24"/>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sp>
        <p:nvSpPr>
          <p:cNvPr id="106" name="Google Shape;106;p25"/>
          <p:cNvSpPr txBox="1"/>
          <p:nvPr>
            <p:ph hasCustomPrompt="1" type="title"/>
          </p:nvPr>
        </p:nvSpPr>
        <p:spPr>
          <a:xfrm>
            <a:off x="311700" y="1474833"/>
            <a:ext cx="8520600" cy="26181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107" name="Google Shape;107;p25"/>
          <p:cNvSpPr txBox="1"/>
          <p:nvPr>
            <p:ph idx="1" type="body"/>
          </p:nvPr>
        </p:nvSpPr>
        <p:spPr>
          <a:xfrm>
            <a:off x="311700" y="4202967"/>
            <a:ext cx="8520600" cy="17343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0"/>
              </a:spcBef>
              <a:spcAft>
                <a:spcPts val="0"/>
              </a:spcAft>
              <a:buSzPts val="1400"/>
              <a:buChar char="○"/>
              <a:defRPr/>
            </a:lvl2pPr>
            <a:lvl3pPr indent="-317500" lvl="2" marL="1371600" rtl="0" algn="ctr">
              <a:lnSpc>
                <a:spcPct val="115000"/>
              </a:lnSpc>
              <a:spcBef>
                <a:spcPts val="0"/>
              </a:spcBef>
              <a:spcAft>
                <a:spcPts val="0"/>
              </a:spcAft>
              <a:buSzPts val="1400"/>
              <a:buChar char="■"/>
              <a:defRPr/>
            </a:lvl3pPr>
            <a:lvl4pPr indent="-317500" lvl="3" marL="1828800" rtl="0" algn="ctr">
              <a:lnSpc>
                <a:spcPct val="115000"/>
              </a:lnSpc>
              <a:spcBef>
                <a:spcPts val="0"/>
              </a:spcBef>
              <a:spcAft>
                <a:spcPts val="0"/>
              </a:spcAft>
              <a:buSzPts val="1400"/>
              <a:buChar char="●"/>
              <a:defRPr/>
            </a:lvl4pPr>
            <a:lvl5pPr indent="-317500" lvl="4" marL="2286000" rtl="0" algn="ctr">
              <a:lnSpc>
                <a:spcPct val="115000"/>
              </a:lnSpc>
              <a:spcBef>
                <a:spcPts val="0"/>
              </a:spcBef>
              <a:spcAft>
                <a:spcPts val="0"/>
              </a:spcAft>
              <a:buSzPts val="1400"/>
              <a:buChar char="○"/>
              <a:defRPr/>
            </a:lvl5pPr>
            <a:lvl6pPr indent="-317500" lvl="5" marL="2743200" rtl="0" algn="ctr">
              <a:lnSpc>
                <a:spcPct val="115000"/>
              </a:lnSpc>
              <a:spcBef>
                <a:spcPts val="0"/>
              </a:spcBef>
              <a:spcAft>
                <a:spcPts val="0"/>
              </a:spcAft>
              <a:buSzPts val="1400"/>
              <a:buChar char="■"/>
              <a:defRPr/>
            </a:lvl6pPr>
            <a:lvl7pPr indent="-317500" lvl="6" marL="3200400" rtl="0" algn="ctr">
              <a:lnSpc>
                <a:spcPct val="115000"/>
              </a:lnSpc>
              <a:spcBef>
                <a:spcPts val="0"/>
              </a:spcBef>
              <a:spcAft>
                <a:spcPts val="0"/>
              </a:spcAft>
              <a:buSzPts val="1400"/>
              <a:buChar char="●"/>
              <a:defRPr/>
            </a:lvl7pPr>
            <a:lvl8pPr indent="-317500" lvl="7" marL="3657600" rtl="0" algn="ctr">
              <a:lnSpc>
                <a:spcPct val="115000"/>
              </a:lnSpc>
              <a:spcBef>
                <a:spcPts val="0"/>
              </a:spcBef>
              <a:spcAft>
                <a:spcPts val="0"/>
              </a:spcAft>
              <a:buSzPts val="1400"/>
              <a:buChar char="○"/>
              <a:defRPr/>
            </a:lvl8pPr>
            <a:lvl9pPr indent="-317500" lvl="8" marL="4114800" rtl="0" algn="ctr">
              <a:lnSpc>
                <a:spcPct val="115000"/>
              </a:lnSpc>
              <a:spcBef>
                <a:spcPts val="0"/>
              </a:spcBef>
              <a:spcAft>
                <a:spcPts val="0"/>
              </a:spcAft>
              <a:buSzPts val="1400"/>
              <a:buChar char="■"/>
              <a:defRPr/>
            </a:lvl9pPr>
          </a:lstStyle>
          <a:p/>
        </p:txBody>
      </p:sp>
      <p:sp>
        <p:nvSpPr>
          <p:cNvPr id="108" name="Google Shape;108;p25"/>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 name="Shape 109"/>
        <p:cNvGrpSpPr/>
        <p:nvPr/>
      </p:nvGrpSpPr>
      <p:grpSpPr>
        <a:xfrm>
          <a:off x="0" y="0"/>
          <a:ext cx="0" cy="0"/>
          <a:chOff x="0" y="0"/>
          <a:chExt cx="0" cy="0"/>
        </a:xfrm>
      </p:grpSpPr>
      <p:sp>
        <p:nvSpPr>
          <p:cNvPr id="110" name="Google Shape;110;p26"/>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  /><Relationship Id="rId2" Type="http://schemas.openxmlformats.org/officeDocument/2006/relationships/theme" Target="../theme/theme2.xml"  /></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  /><Relationship Id="rId10" Type="http://schemas.openxmlformats.org/officeDocument/2006/relationships/slideLayout" Target="../slideLayouts/slideLayout22.xml"  /><Relationship Id="rId11" Type="http://schemas.openxmlformats.org/officeDocument/2006/relationships/slideLayout" Target="../slideLayouts/slideLayout23.xml"  /><Relationship Id="rId12" Type="http://schemas.openxmlformats.org/officeDocument/2006/relationships/theme" Target="../theme/theme3.xml"  /><Relationship Id="rId2" Type="http://schemas.openxmlformats.org/officeDocument/2006/relationships/slideLayout" Target="../slideLayouts/slideLayout14.xml"  /><Relationship Id="rId3" Type="http://schemas.openxmlformats.org/officeDocument/2006/relationships/slideLayout" Target="../slideLayouts/slideLayout15.xml"  /><Relationship Id="rId4" Type="http://schemas.openxmlformats.org/officeDocument/2006/relationships/slideLayout" Target="../slideLayouts/slideLayout16.xml"  /><Relationship Id="rId5" Type="http://schemas.openxmlformats.org/officeDocument/2006/relationships/slideLayout" Target="../slideLayouts/slideLayout17.xml"  /><Relationship Id="rId6" Type="http://schemas.openxmlformats.org/officeDocument/2006/relationships/slideLayout" Target="../slideLayouts/slideLayout18.xml"  /><Relationship Id="rId7" Type="http://schemas.openxmlformats.org/officeDocument/2006/relationships/slideLayout" Target="../slideLayouts/slideLayout19.xml"  /><Relationship Id="rId8" Type="http://schemas.openxmlformats.org/officeDocument/2006/relationships/slideLayout" Target="../slideLayouts/slideLayout20.xml"  /><Relationship Id="rId9" Type="http://schemas.openxmlformats.org/officeDocument/2006/relationships/slideLayout" Target="../slideLayouts/slideLayout21.xml"  /></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274637"/>
            <a:ext cx="8229600" cy="11433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52" name="Google Shape;52;p13"/>
          <p:cNvSpPr txBox="1"/>
          <p:nvPr>
            <p:ph idx="1" type="body"/>
          </p:nvPr>
        </p:nvSpPr>
        <p:spPr>
          <a:xfrm>
            <a:off x="457200" y="1600200"/>
            <a:ext cx="8229600" cy="4526100"/>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Malgun Gothic"/>
                <a:ea typeface="Malgun Gothic"/>
                <a:cs typeface="Malgun Gothic"/>
                <a:sym typeface="Malgun Gothic"/>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9pPr>
          </a:lstStyle>
          <a:p/>
        </p:txBody>
      </p:sp>
      <p:sp>
        <p:nvSpPr>
          <p:cNvPr id="53" name="Google Shape;53;p13"/>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200" u="none">
                <a:solidFill>
                  <a:srgbClr val="898989"/>
                </a:solidFill>
                <a:latin typeface="Malgun Gothic"/>
                <a:ea typeface="Malgun Gothic"/>
                <a:cs typeface="Malgun Gothic"/>
                <a:sym typeface="Malgun Gothic"/>
              </a:defRPr>
            </a:lvl1pPr>
            <a:lvl2pPr lvl="1"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54" name="Google Shape;54;p13"/>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SzPts val="1400"/>
              <a:buNone/>
              <a:defRPr b="0" i="0" sz="1200" u="none">
                <a:solidFill>
                  <a:srgbClr val="898989"/>
                </a:solidFill>
                <a:latin typeface="Malgun Gothic"/>
                <a:ea typeface="Malgun Gothic"/>
                <a:cs typeface="Malgun Gothic"/>
                <a:sym typeface="Malgun Gothic"/>
              </a:defRPr>
            </a:lvl1pPr>
            <a:lvl2pPr lvl="1"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lnSpc>
                <a:spcPct val="100000"/>
              </a:lnSpc>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55" name="Google Shape;55;p13"/>
          <p:cNvSpPr txBox="1"/>
          <p:nvPr>
            <p:ph idx="12" type="sldNum"/>
          </p:nvPr>
        </p:nvSpPr>
        <p:spPr>
          <a:xfrm>
            <a:off x="6553200" y="6616700"/>
            <a:ext cx="2133600" cy="1968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1pPr>
            <a:lvl2pPr indent="0" lvl="1"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2pPr>
            <a:lvl3pPr indent="0" lvl="2"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3pPr>
            <a:lvl4pPr indent="0" lvl="3"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4pPr>
            <a:lvl5pPr indent="0" lvl="4"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5pPr>
            <a:lvl6pPr indent="0" lvl="5"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6pPr>
            <a:lvl7pPr indent="0" lvl="6"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7pPr>
            <a:lvl8pPr indent="0" lvl="7"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8pPr>
            <a:lvl9pPr indent="0" lvl="8" marL="0" marR="0" rtl="0" algn="r">
              <a:lnSpc>
                <a:spcPct val="100000"/>
              </a:lnSpc>
              <a:spcBef>
                <a:spcPts val="0"/>
              </a:spcBef>
              <a:spcAft>
                <a:spcPts val="0"/>
              </a:spcAft>
              <a:buClr>
                <a:srgbClr val="898989"/>
              </a:buClr>
              <a:buSzPts val="1200"/>
              <a:buFont typeface="Malgun Gothic"/>
              <a:buNone/>
              <a:defRPr b="0" i="0" sz="1200" u="none">
                <a:solidFill>
                  <a:srgbClr val="898989"/>
                </a:solidFill>
                <a:latin typeface="Malgun Gothic"/>
                <a:ea typeface="Malgun Gothic"/>
                <a:cs typeface="Malgun Gothic"/>
                <a:sym typeface="Malgun Gothic"/>
              </a:defRPr>
            </a:lvl9pPr>
          </a:lstStyle>
          <a:p>
            <a:pPr indent="0" lvl="0" marL="0" rtl="0" algn="r">
              <a:spcBef>
                <a:spcPts val="0"/>
              </a:spcBef>
              <a:spcAft>
                <a:spcPts val="0"/>
              </a:spcAft>
              <a:buNone/>
            </a:pPr>
            <a:fld id="{00000000-1234-1234-1234-123412341234}" type="slidenum">
              <a:rPr lang="ko"/>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2" name="Shape 62"/>
        <p:cNvGrpSpPr/>
        <p:nvPr/>
      </p:nvGrpSpPr>
      <p:grpSpPr>
        <a:xfrm>
          <a:off x="0" y="0"/>
          <a:ext cx="0" cy="0"/>
          <a:chOff x="0" y="0"/>
          <a:chExt cx="0" cy="0"/>
        </a:xfrm>
      </p:grpSpPr>
      <p:sp>
        <p:nvSpPr>
          <p:cNvPr id="63" name="Google Shape;63;p15"/>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64" name="Google Shape;64;p15"/>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65" name="Google Shape;65;p15"/>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notesSlide" Target="../notesSlides/notesSlide1.xml"  /><Relationship Id="rId2" Type="http://schemas.openxmlformats.org/officeDocument/2006/relationships/slideLayout" Target="../slideLayouts/slideLayout1.xml"  /><Relationship Id="rId3" Type="http://schemas.openxmlformats.org/officeDocument/2006/relationships/image" Target="../media/image3.png"  /><Relationship Id="rId4" Type="http://schemas.openxmlformats.org/officeDocument/2006/relationships/image" Target="../media/image4.png"  /><Relationship Id="rId5" Type="http://schemas.openxmlformats.org/officeDocument/2006/relationships/image" Target="../media/image5.png"  /></Relationships>
</file>

<file path=ppt/slides/_rels/slide10.xml.rels><?xml version="1.0" encoding="UTF-8" standalone="yes" ?><Relationships xmlns="http://schemas.openxmlformats.org/package/2006/relationships"><Relationship Id="rId1" Type="http://schemas.openxmlformats.org/officeDocument/2006/relationships/notesSlide" Target="../notesSlides/notesSlide10.xml"  /><Relationship Id="rId10" Type="http://schemas.openxmlformats.org/officeDocument/2006/relationships/image" Target="../media/image29.png"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24.png"  /><Relationship Id="rId6" Type="http://schemas.openxmlformats.org/officeDocument/2006/relationships/image" Target="../media/image25.png"  /><Relationship Id="rId7" Type="http://schemas.openxmlformats.org/officeDocument/2006/relationships/image" Target="../media/image26.png"  /><Relationship Id="rId8" Type="http://schemas.openxmlformats.org/officeDocument/2006/relationships/image" Target="../media/image27.png"  /><Relationship Id="rId9" Type="http://schemas.openxmlformats.org/officeDocument/2006/relationships/image" Target="../media/image28.png"  /></Relationships>
</file>

<file path=ppt/slides/_rels/slide11.xml.rels><?xml version="1.0" encoding="UTF-8" standalone="yes" ?><Relationships xmlns="http://schemas.openxmlformats.org/package/2006/relationships"><Relationship Id="rId1" Type="http://schemas.openxmlformats.org/officeDocument/2006/relationships/notesSlide" Target="../notesSlides/notesSlide11.xml"  /><Relationship Id="rId2" Type="http://schemas.openxmlformats.org/officeDocument/2006/relationships/slideLayout" Target="../slideLayouts/slideLayout15.xml"  /><Relationship Id="rId3" Type="http://schemas.openxmlformats.org/officeDocument/2006/relationships/image" Target="../media/image6.png"  /><Relationship Id="rId4" Type="http://schemas.openxmlformats.org/officeDocument/2006/relationships/image" Target="../media/image7.png"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  /><Relationship Id="rId2" Type="http://schemas.openxmlformats.org/officeDocument/2006/relationships/notesSlide" Target="../notesSlides/notesSlide12.xml"  /><Relationship Id="rId3" Type="http://schemas.openxmlformats.org/officeDocument/2006/relationships/image" Target="../media/image1.png"  /><Relationship Id="rId4" Type="http://schemas.openxmlformats.org/officeDocument/2006/relationships/image" Target="../media/image2.png"  /></Relationships>
</file>

<file path=ppt/slides/_rels/slide13.xml.rels><?xml version="1.0" encoding="UTF-8" standalone="yes" ?><Relationships xmlns="http://schemas.openxmlformats.org/package/2006/relationships"><Relationship Id="rId1" Type="http://schemas.openxmlformats.org/officeDocument/2006/relationships/notesSlide" Target="../notesSlides/notesSlide13.xml"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25.png"  /></Relationships>
</file>

<file path=ppt/slides/_rels/slide14.xml.rels><?xml version="1.0" encoding="UTF-8" standalone="yes" ?><Relationships xmlns="http://schemas.openxmlformats.org/package/2006/relationships"><Relationship Id="rId1" Type="http://schemas.openxmlformats.org/officeDocument/2006/relationships/notesSlide" Target="../notesSlides/notesSlide14.xml"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14.png"  /><Relationship Id="rId5" Type="http://schemas.openxmlformats.org/officeDocument/2006/relationships/image" Target="../media/image30.png"  /></Relationships>
</file>

<file path=ppt/slides/_rels/slide15.xml.rels><?xml version="1.0" encoding="UTF-8" standalone="yes" ?><Relationships xmlns="http://schemas.openxmlformats.org/package/2006/relationships"><Relationship Id="rId1" Type="http://schemas.openxmlformats.org/officeDocument/2006/relationships/notesSlide" Target="../notesSlides/notesSlide15.xml"  /><Relationship Id="rId2" Type="http://schemas.openxmlformats.org/officeDocument/2006/relationships/slideLayout" Target="../slideLayouts/slideLayout3.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28.png"  /></Relationships>
</file>

<file path=ppt/slides/_rels/slide16.xml.rels><?xml version="1.0" encoding="UTF-8" standalone="yes" ?><Relationships xmlns="http://schemas.openxmlformats.org/package/2006/relationships"><Relationship Id="rId1" Type="http://schemas.openxmlformats.org/officeDocument/2006/relationships/notesSlide" Target="../notesSlides/notesSlide16.xml"  /><Relationship Id="rId2" Type="http://schemas.openxmlformats.org/officeDocument/2006/relationships/slideLayout" Target="../slideLayouts/slideLayout3.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29.png"  /></Relationships>
</file>

<file path=ppt/slides/_rels/slide17.xml.rels><?xml version="1.0" encoding="UTF-8" standalone="yes" ?><Relationships xmlns="http://schemas.openxmlformats.org/package/2006/relationships"><Relationship Id="rId1" Type="http://schemas.openxmlformats.org/officeDocument/2006/relationships/notesSlide" Target="../notesSlides/notesSlide17.xml"  /><Relationship Id="rId2" Type="http://schemas.openxmlformats.org/officeDocument/2006/relationships/slideLayout" Target="../slideLayouts/slideLayout15.xml"  /><Relationship Id="rId3" Type="http://schemas.openxmlformats.org/officeDocument/2006/relationships/image" Target="../media/image6.png"  /><Relationship Id="rId4" Type="http://schemas.openxmlformats.org/officeDocument/2006/relationships/image" Target="../media/image7.png"  /><Relationship Id="rId5" Type="http://schemas.openxmlformats.org/officeDocument/2006/relationships/image" Target="../media/image31.png"  /></Relationships>
</file>

<file path=ppt/slides/_rels/slide18.xml.rels><?xml version="1.0" encoding="UTF-8" standalone="yes" ?><Relationships xmlns="http://schemas.openxmlformats.org/package/2006/relationships"><Relationship Id="rId1" Type="http://schemas.openxmlformats.org/officeDocument/2006/relationships/notesSlide" Target="../notesSlides/notesSlide18.xml"  /><Relationship Id="rId2" Type="http://schemas.openxmlformats.org/officeDocument/2006/relationships/slideLayout" Target="../slideLayouts/slideLayout15.xml"  /><Relationship Id="rId3" Type="http://schemas.openxmlformats.org/officeDocument/2006/relationships/image" Target="../media/image6.png"  /><Relationship Id="rId4" Type="http://schemas.openxmlformats.org/officeDocument/2006/relationships/image" Target="../media/image7.png"  /></Relationships>
</file>

<file path=ppt/slides/_rels/slide19.xml.rels><?xml version="1.0" encoding="UTF-8" standalone="yes" ?><Relationships xmlns="http://schemas.openxmlformats.org/package/2006/relationships"><Relationship Id="rId1" Type="http://schemas.openxmlformats.org/officeDocument/2006/relationships/notesSlide" Target="../notesSlides/notesSlide19.xml"  /><Relationship Id="rId2" Type="http://schemas.openxmlformats.org/officeDocument/2006/relationships/slideLayout" Target="../slideLayouts/slideLayout15.xml"  /><Relationship Id="rId3" Type="http://schemas.openxmlformats.org/officeDocument/2006/relationships/image" Target="../media/image6.png"  /><Relationship Id="rId4" Type="http://schemas.openxmlformats.org/officeDocument/2006/relationships/image" Target="../media/image7.png"  /></Relationships>
</file>

<file path=ppt/slides/_rels/slide2.xml.rels><?xml version="1.0" encoding="UTF-8" standalone="yes" ?><Relationships xmlns="http://schemas.openxmlformats.org/package/2006/relationships"><Relationship Id="rId1" Type="http://schemas.openxmlformats.org/officeDocument/2006/relationships/notesSlide" Target="../notesSlides/notesSlide2.xml"  /><Relationship Id="rId2" Type="http://schemas.openxmlformats.org/officeDocument/2006/relationships/slideLayout" Target="../slideLayouts/slideLayout12.xml"  /><Relationship Id="rId3" Type="http://schemas.openxmlformats.org/officeDocument/2006/relationships/image" Target="../media/image6.png"  /><Relationship Id="rId4" Type="http://schemas.openxmlformats.org/officeDocument/2006/relationships/image" Target="../media/image7.png"  /></Relationships>
</file>

<file path=ppt/slides/_rels/slide20.xml.rels><?xml version="1.0" encoding="UTF-8" standalone="yes" ?><Relationships xmlns="http://schemas.openxmlformats.org/package/2006/relationships"><Relationship Id="rId1" Type="http://schemas.openxmlformats.org/officeDocument/2006/relationships/notesSlide" Target="../notesSlides/notesSlide20.xml"  /><Relationship Id="rId2" Type="http://schemas.openxmlformats.org/officeDocument/2006/relationships/slideLayout" Target="../slideLayouts/slideLayout15.xml"  /><Relationship Id="rId3" Type="http://schemas.openxmlformats.org/officeDocument/2006/relationships/image" Target="../media/image6.png"  /><Relationship Id="rId4" Type="http://schemas.openxmlformats.org/officeDocument/2006/relationships/image" Target="../media/image7.png"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  /><Relationship Id="rId2" Type="http://schemas.openxmlformats.org/officeDocument/2006/relationships/notesSlide" Target="../notesSlides/notesSlide21.xml"  /><Relationship Id="rId3" Type="http://schemas.openxmlformats.org/officeDocument/2006/relationships/image" Target="../media/image32.png"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22.xml"  /><Relationship Id="rId3" Type="http://schemas.openxmlformats.org/officeDocument/2006/relationships/image" Target="../media/image33.png"  /><Relationship Id="rId4" Type="http://schemas.openxmlformats.org/officeDocument/2006/relationships/image" Target="../media/image1.png"  /><Relationship Id="rId5" Type="http://schemas.openxmlformats.org/officeDocument/2006/relationships/image" Target="../media/image2.png"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23.xml"  /><Relationship Id="rId3" Type="http://schemas.openxmlformats.org/officeDocument/2006/relationships/image" Target="../media/image1.png"  /><Relationship Id="rId4" Type="http://schemas.openxmlformats.org/officeDocument/2006/relationships/image" Target="../media/image2.png"  /><Relationship Id="rId5" Type="http://schemas.openxmlformats.org/officeDocument/2006/relationships/image" Target="../media/image34.png"  /><Relationship Id="rId6" Type="http://schemas.openxmlformats.org/officeDocument/2006/relationships/image" Target="../media/image35.png"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24.xml"  /><Relationship Id="rId3" Type="http://schemas.openxmlformats.org/officeDocument/2006/relationships/image" Target="../media/image1.png"  /><Relationship Id="rId4" Type="http://schemas.openxmlformats.org/officeDocument/2006/relationships/image" Target="../media/image2.png"  /><Relationship Id="rId5" Type="http://schemas.openxmlformats.org/officeDocument/2006/relationships/image" Target="../media/image36.png"  /><Relationship Id="rId6" Type="http://schemas.openxmlformats.org/officeDocument/2006/relationships/image" Target="../media/image37.png"  /></Relationships>
</file>

<file path=ppt/slides/_rels/slide25.xml.rels><?xml version="1.0" encoding="UTF-8" standalone="yes" ?><Relationships xmlns="http://schemas.openxmlformats.org/package/2006/relationships"><Relationship Id="rId1" Type="http://schemas.openxmlformats.org/officeDocument/2006/relationships/notesSlide" Target="../notesSlides/notesSlide25.xml"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28.png"  /><Relationship Id="rId6" Type="http://schemas.openxmlformats.org/officeDocument/2006/relationships/image" Target="../media/image38.png"  /></Relationships>
</file>

<file path=ppt/slides/_rels/slide26.xml.rels><?xml version="1.0" encoding="UTF-8" standalone="yes" ?><Relationships xmlns="http://schemas.openxmlformats.org/package/2006/relationships"><Relationship Id="rId1" Type="http://schemas.openxmlformats.org/officeDocument/2006/relationships/notesSlide" Target="../notesSlides/notesSlide26.xml"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39.png"  /><Relationship Id="rId6" Type="http://schemas.openxmlformats.org/officeDocument/2006/relationships/image" Target="../media/image40.png"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27.xml"  /><Relationship Id="rId3" Type="http://schemas.openxmlformats.org/officeDocument/2006/relationships/image" Target="../media/image41.png"  /><Relationship Id="rId4" Type="http://schemas.openxmlformats.org/officeDocument/2006/relationships/image" Target="../media/image42.png"  /><Relationship Id="rId5" Type="http://schemas.openxmlformats.org/officeDocument/2006/relationships/image" Target="../media/image1.png"  /><Relationship Id="rId6" Type="http://schemas.openxmlformats.org/officeDocument/2006/relationships/image" Target="../media/image2.png"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  /><Relationship Id="rId2" Type="http://schemas.openxmlformats.org/officeDocument/2006/relationships/notesSlide" Target="../notesSlides/notesSlide28.xml"  /><Relationship Id="rId3" Type="http://schemas.openxmlformats.org/officeDocument/2006/relationships/image" Target="../media/image43.png"  /><Relationship Id="rId4" Type="http://schemas.openxmlformats.org/officeDocument/2006/relationships/image" Target="../media/image44.png"  /><Relationship Id="rId5" Type="http://schemas.openxmlformats.org/officeDocument/2006/relationships/image" Target="../media/image1.png"  /><Relationship Id="rId6" Type="http://schemas.openxmlformats.org/officeDocument/2006/relationships/image" Target="../media/image2.png"  /></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29.xml"  /><Relationship Id="rId3" Type="http://schemas.openxmlformats.org/officeDocument/2006/relationships/image" Target="../media/image45.png"  /><Relationship Id="rId4" Type="http://schemas.openxmlformats.org/officeDocument/2006/relationships/image" Target="../media/image1.png"  /><Relationship Id="rId5" Type="http://schemas.openxmlformats.org/officeDocument/2006/relationships/image" Target="../media/image2.png"  /></Relationships>
</file>

<file path=ppt/slides/_rels/slide3.xml.rels><?xml version="1.0" encoding="UTF-8" standalone="yes" ?><Relationships xmlns="http://schemas.openxmlformats.org/package/2006/relationships"><Relationship Id="rId1" Type="http://schemas.openxmlformats.org/officeDocument/2006/relationships/notesSlide" Target="../notesSlides/notesSlide3.xml"  /><Relationship Id="rId2" Type="http://schemas.openxmlformats.org/officeDocument/2006/relationships/slideLayout" Target="../slideLayouts/slideLayout12.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10.png"  /><Relationship Id="rId6" Type="http://schemas.openxmlformats.org/officeDocument/2006/relationships/image" Target="../media/image11.jpeg"  /></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30.xml"  /><Relationship Id="rId3" Type="http://schemas.openxmlformats.org/officeDocument/2006/relationships/image" Target="../media/image46.png"  /><Relationship Id="rId4" Type="http://schemas.openxmlformats.org/officeDocument/2006/relationships/image" Target="../media/image1.png"  /><Relationship Id="rId5" Type="http://schemas.openxmlformats.org/officeDocument/2006/relationships/image" Target="../media/image2.png"  /></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31.xml"  /><Relationship Id="rId3" Type="http://schemas.openxmlformats.org/officeDocument/2006/relationships/image" Target="../media/image47.png"  /><Relationship Id="rId4" Type="http://schemas.openxmlformats.org/officeDocument/2006/relationships/image" Target="../media/image1.png"  /><Relationship Id="rId5" Type="http://schemas.openxmlformats.org/officeDocument/2006/relationships/image" Target="../media/image2.png"  /></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32.xml"  /><Relationship Id="rId3" Type="http://schemas.openxmlformats.org/officeDocument/2006/relationships/image" Target="../media/image48.png"  /><Relationship Id="rId4" Type="http://schemas.openxmlformats.org/officeDocument/2006/relationships/image" Target="../media/image1.png"  /><Relationship Id="rId5" Type="http://schemas.openxmlformats.org/officeDocument/2006/relationships/image" Target="../media/image2.png"  /></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33.xml"  /><Relationship Id="rId3" Type="http://schemas.openxmlformats.org/officeDocument/2006/relationships/image" Target="../media/image49.png"  /><Relationship Id="rId4" Type="http://schemas.openxmlformats.org/officeDocument/2006/relationships/image" Target="../media/image1.png"  /><Relationship Id="rId5" Type="http://schemas.openxmlformats.org/officeDocument/2006/relationships/image" Target="../media/image2.png"  /></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34.xml"  /><Relationship Id="rId3" Type="http://schemas.openxmlformats.org/officeDocument/2006/relationships/image" Target="../media/image50.png"  /><Relationship Id="rId4" Type="http://schemas.openxmlformats.org/officeDocument/2006/relationships/image" Target="../media/image1.png"  /><Relationship Id="rId5" Type="http://schemas.openxmlformats.org/officeDocument/2006/relationships/image" Target="../media/image2.png"  /></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35.xml"  /><Relationship Id="rId3" Type="http://schemas.openxmlformats.org/officeDocument/2006/relationships/image" Target="../media/image51.png"  /><Relationship Id="rId4" Type="http://schemas.openxmlformats.org/officeDocument/2006/relationships/image" Target="../media/image1.png"  /><Relationship Id="rId5" Type="http://schemas.openxmlformats.org/officeDocument/2006/relationships/image" Target="../media/image2.png"  /></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36.xml"  /><Relationship Id="rId3" Type="http://schemas.openxmlformats.org/officeDocument/2006/relationships/image" Target="../media/image52.png"  /><Relationship Id="rId4" Type="http://schemas.openxmlformats.org/officeDocument/2006/relationships/image" Target="../media/image1.png"  /><Relationship Id="rId5" Type="http://schemas.openxmlformats.org/officeDocument/2006/relationships/image" Target="../media/image2.png"  /></Relationships>
</file>

<file path=ppt/slides/_rels/slide37.xml.rels><?xml version="1.0" encoding="UTF-8" standalone="yes" ?><Relationships xmlns="http://schemas.openxmlformats.org/package/2006/relationships"><Relationship Id="rId1" Type="http://schemas.openxmlformats.org/officeDocument/2006/relationships/notesSlide" Target="../notesSlides/notesSlide37.xml"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53.png"  /></Relationships>
</file>

<file path=ppt/slides/_rels/slide38.xml.rels><?xml version="1.0" encoding="UTF-8" standalone="yes" ?><Relationships xmlns="http://schemas.openxmlformats.org/package/2006/relationships"><Relationship Id="rId1" Type="http://schemas.openxmlformats.org/officeDocument/2006/relationships/notesSlide" Target="../notesSlides/notesSlide38.xml"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54.png"  /></Relationships>
</file>

<file path=ppt/slides/_rels/slide39.xml.rels><?xml version="1.0" encoding="UTF-8" standalone="yes" ?><Relationships xmlns="http://schemas.openxmlformats.org/package/2006/relationships"><Relationship Id="rId1" Type="http://schemas.openxmlformats.org/officeDocument/2006/relationships/notesSlide" Target="../notesSlides/notesSlide39.xml"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28.png"  /></Relationships>
</file>

<file path=ppt/slides/_rels/slide4.xml.rels><?xml version="1.0" encoding="UTF-8" standalone="yes" ?><Relationships xmlns="http://schemas.openxmlformats.org/package/2006/relationships"><Relationship Id="rId1" Type="http://schemas.openxmlformats.org/officeDocument/2006/relationships/notesSlide" Target="../notesSlides/notesSlide4.xml"  /><Relationship Id="rId2" Type="http://schemas.openxmlformats.org/officeDocument/2006/relationships/slideLayout" Target="../slideLayouts/slideLayout12.xml"  /><Relationship Id="rId3" Type="http://schemas.openxmlformats.org/officeDocument/2006/relationships/image" Target="../media/image6.png"  /><Relationship Id="rId4" Type="http://schemas.openxmlformats.org/officeDocument/2006/relationships/image" Target="../media/image7.png"  /></Relationships>
</file>

<file path=ppt/slides/_rels/slide40.xml.rels><?xml version="1.0" encoding="UTF-8" standalone="yes" ?><Relationships xmlns="http://schemas.openxmlformats.org/package/2006/relationships"><Relationship Id="rId1" Type="http://schemas.openxmlformats.org/officeDocument/2006/relationships/notesSlide" Target="../notesSlides/notesSlide40.xml"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9.png"  /><Relationship Id="rId5" Type="http://schemas.openxmlformats.org/officeDocument/2006/relationships/image" Target="../media/image29.png"  /></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41.xml"  /><Relationship Id="rId3" Type="http://schemas.openxmlformats.org/officeDocument/2006/relationships/image" Target="../media/image55.png"  /><Relationship Id="rId4" Type="http://schemas.openxmlformats.org/officeDocument/2006/relationships/image" Target="../media/image56.png"  /><Relationship Id="rId5" Type="http://schemas.openxmlformats.org/officeDocument/2006/relationships/image" Target="../media/image2.png"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  /><Relationship Id="rId2" Type="http://schemas.openxmlformats.org/officeDocument/2006/relationships/notesSlide" Target="../notesSlides/notesSlide5.xml"  /><Relationship Id="rId3" Type="http://schemas.openxmlformats.org/officeDocument/2006/relationships/image" Target="../media/image1.png"  /><Relationship Id="rId4" Type="http://schemas.openxmlformats.org/officeDocument/2006/relationships/image" Target="../media/image2.png"  /><Relationship Id="rId5" Type="http://schemas.openxmlformats.org/officeDocument/2006/relationships/image" Target="../media/image12.png"  /></Relationships>
</file>

<file path=ppt/slides/_rels/slide6.xml.rels><?xml version="1.0" encoding="UTF-8" standalone="yes" ?><Relationships xmlns="http://schemas.openxmlformats.org/package/2006/relationships"><Relationship Id="rId1" Type="http://schemas.openxmlformats.org/officeDocument/2006/relationships/notesSlide" Target="../notesSlides/notesSlide6.xml"  /><Relationship Id="rId2" Type="http://schemas.openxmlformats.org/officeDocument/2006/relationships/slideLayout" Target="../slideLayouts/slideLayout1.xml"  /><Relationship Id="rId3" Type="http://schemas.openxmlformats.org/officeDocument/2006/relationships/image" Target="../media/image6.png"  /><Relationship Id="rId4" Type="http://schemas.openxmlformats.org/officeDocument/2006/relationships/image" Target="../media/image7.png"  /></Relationships>
</file>

<file path=ppt/slides/_rels/slide7.xml.rels><?xml version="1.0" encoding="UTF-8" standalone="yes" ?><Relationships xmlns="http://schemas.openxmlformats.org/package/2006/relationships"><Relationship Id="rId1" Type="http://schemas.openxmlformats.org/officeDocument/2006/relationships/notesSlide" Target="../notesSlides/notesSlide7.xml"  /><Relationship Id="rId2" Type="http://schemas.openxmlformats.org/officeDocument/2006/relationships/slideLayout" Target="../slideLayouts/slideLayout1.xml"  /><Relationship Id="rId3" Type="http://schemas.openxmlformats.org/officeDocument/2006/relationships/image" Target="../media/image6.png"  /><Relationship Id="rId4" Type="http://schemas.openxmlformats.org/officeDocument/2006/relationships/image" Target="../media/image7.png"  /></Relationships>
</file>

<file path=ppt/slides/_rels/slide8.xml.rels><?xml version="1.0" encoding="UTF-8" standalone="yes" ?><Relationships xmlns="http://schemas.openxmlformats.org/package/2006/relationships"><Relationship Id="rId1" Type="http://schemas.openxmlformats.org/officeDocument/2006/relationships/notesSlide" Target="../notesSlides/notesSlide8.xml"  /><Relationship Id="rId2" Type="http://schemas.openxmlformats.org/officeDocument/2006/relationships/slideLayout" Target="../slideLayouts/slideLayout3.xml"  /><Relationship Id="rId3" Type="http://schemas.openxmlformats.org/officeDocument/2006/relationships/image" Target="../media/image6.png"  /><Relationship Id="rId4" Type="http://schemas.openxmlformats.org/officeDocument/2006/relationships/image" Target="../media/image7.png"  /><Relationship Id="rId5" Type="http://schemas.openxmlformats.org/officeDocument/2006/relationships/image" Target="../media/image13.png"  /></Relationships>
</file>

<file path=ppt/slides/_rels/slide9.xml.rels><?xml version="1.0" encoding="UTF-8" standalone="yes" ?><Relationships xmlns="http://schemas.openxmlformats.org/package/2006/relationships"><Relationship Id="rId1" Type="http://schemas.openxmlformats.org/officeDocument/2006/relationships/notesSlide" Target="../notesSlides/notesSlide9.xml"  /><Relationship Id="rId10" Type="http://schemas.openxmlformats.org/officeDocument/2006/relationships/image" Target="../media/image20.png"  /><Relationship Id="rId11" Type="http://schemas.openxmlformats.org/officeDocument/2006/relationships/image" Target="../media/image21.png"  /><Relationship Id="rId12" Type="http://schemas.openxmlformats.org/officeDocument/2006/relationships/image" Target="../media/image22.png"  /><Relationship Id="rId13" Type="http://schemas.openxmlformats.org/officeDocument/2006/relationships/image" Target="../media/image23.png"  /><Relationship Id="rId2" Type="http://schemas.openxmlformats.org/officeDocument/2006/relationships/slideLayout" Target="../slideLayouts/slideLayout1.xml"  /><Relationship Id="rId3" Type="http://schemas.openxmlformats.org/officeDocument/2006/relationships/image" Target="../media/image8.png"  /><Relationship Id="rId4" Type="http://schemas.openxmlformats.org/officeDocument/2006/relationships/image" Target="../media/image14.png"  /><Relationship Id="rId5" Type="http://schemas.openxmlformats.org/officeDocument/2006/relationships/image" Target="../media/image15.png"  /><Relationship Id="rId6" Type="http://schemas.openxmlformats.org/officeDocument/2006/relationships/image" Target="../media/image16.png"  /><Relationship Id="rId7" Type="http://schemas.openxmlformats.org/officeDocument/2006/relationships/image" Target="../media/image17.png"  /><Relationship Id="rId8" Type="http://schemas.openxmlformats.org/officeDocument/2006/relationships/image" Target="../media/image18.png"  /><Relationship Id="rId9" Type="http://schemas.openxmlformats.org/officeDocument/2006/relationships/image" Target="../media/image19.png"  /></Relationships>
</file>

<file path=ppt/slides/slide1.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15" name="Google Shape;115;p27"/>
          <p:cNvSpPr txBox="1"/>
          <p:nvPr/>
        </p:nvSpPr>
        <p:spPr>
          <a:xfrm>
            <a:off x="0" y="4508500"/>
            <a:ext cx="9144000" cy="2349600"/>
          </a:xfrm>
          <a:prstGeom prst="rect">
            <a:avLst/>
          </a:prstGeom>
          <a:solidFill>
            <a:srgbClr val="e2e6eb"/>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116" name="Google Shape;116;p27"/>
          <p:cNvPicPr/>
          <p:nvPr/>
        </p:nvPicPr>
        <p:blipFill rotWithShape="1">
          <a:blip r:embed="rId3">
            <a:alphaModFix/>
          </a:blip>
          <a:srcRect l="1040"/>
          <a:stretch>
            <a:fillRect/>
          </a:stretch>
        </p:blipFill>
        <p:spPr>
          <a:xfrm>
            <a:off x="0" y="766775"/>
            <a:ext cx="3537347" cy="2643188"/>
          </a:xfrm>
          <a:prstGeom prst="rect">
            <a:avLst/>
          </a:prstGeom>
          <a:noFill/>
          <a:ln>
            <a:noFill/>
          </a:ln>
        </p:spPr>
      </p:pic>
      <p:sp>
        <p:nvSpPr>
          <p:cNvPr id="117" name="Google Shape;117;p27"/>
          <p:cNvSpPr txBox="1"/>
          <p:nvPr/>
        </p:nvSpPr>
        <p:spPr>
          <a:xfrm>
            <a:off x="1116000" y="1916100"/>
            <a:ext cx="7282500" cy="861900"/>
          </a:xfrm>
          <a:prstGeom prst="rect">
            <a:avLst/>
          </a:prstGeom>
          <a:noFill/>
          <a:ln>
            <a:noFill/>
          </a:ln>
        </p:spPr>
        <p:txBody>
          <a:bodyPr wrap="square" lIns="91425" tIns="45700" rIns="91425" bIns="45700" anchor="t" anchorCtr="0">
            <a:spAutoFit/>
          </a:bodyPr>
          <a:lstStyle/>
          <a:p>
            <a:pPr marL="0" marR="0" lvl="0" indent="0" algn="l" rtl="0">
              <a:lnSpc>
                <a:spcPct val="100000"/>
              </a:lnSpc>
              <a:spcBef>
                <a:spcPts val="0"/>
              </a:spcBef>
              <a:spcAft>
                <a:spcPts val="0"/>
              </a:spcAft>
              <a:buClr>
                <a:srgbClr val="953735"/>
              </a:buClr>
              <a:buSzPct val="25000"/>
              <a:buFont typeface="맑은 고딕"/>
              <a:buNone/>
              <a:defRPr/>
            </a:pPr>
            <a:r>
              <a:rPr lang="ko" sz="5000" b="1" i="0" u="none">
                <a:solidFill>
                  <a:srgbClr val="953735"/>
                </a:solidFill>
                <a:latin typeface="맑은 고딕"/>
                <a:ea typeface="맑은 고딕"/>
                <a:cs typeface="맑은 고딕"/>
                <a:sym typeface="맑은 고딕"/>
              </a:rPr>
              <a:t>SW개발/HW제작</a:t>
            </a:r>
            <a:r>
              <a:rPr lang="ko" sz="5000" b="1">
                <a:solidFill>
                  <a:srgbClr val="953735"/>
                </a:solidFill>
                <a:latin typeface="맑은 고딕"/>
                <a:ea typeface="맑은 고딕"/>
                <a:cs typeface="맑은 고딕"/>
                <a:sym typeface="맑은 고딕"/>
              </a:rPr>
              <a:t> 설</a:t>
            </a:r>
            <a:r>
              <a:rPr lang="ko" sz="5000" b="1" i="0" u="none">
                <a:solidFill>
                  <a:srgbClr val="953735"/>
                </a:solidFill>
                <a:latin typeface="맑은 고딕"/>
                <a:ea typeface="맑은 고딕"/>
                <a:cs typeface="맑은 고딕"/>
                <a:sym typeface="맑은 고딕"/>
              </a:rPr>
              <a:t>계서</a:t>
            </a:r>
            <a:endParaRPr/>
          </a:p>
        </p:txBody>
      </p:sp>
      <p:sp>
        <p:nvSpPr>
          <p:cNvPr id="118" name="Google Shape;118;p27"/>
          <p:cNvSpPr txBox="1"/>
          <p:nvPr/>
        </p:nvSpPr>
        <p:spPr>
          <a:xfrm>
            <a:off x="1763712" y="3933825"/>
            <a:ext cx="6389700" cy="461700"/>
          </a:xfrm>
          <a:prstGeom prst="rect">
            <a:avLst/>
          </a:prstGeom>
          <a:noFill/>
          <a:ln>
            <a:noFill/>
          </a:ln>
        </p:spPr>
        <p:txBody>
          <a:bodyPr wrap="square" lIns="91425" tIns="45700" rIns="91425" bIns="45700" anchor="t" anchorCtr="0">
            <a:spAutoFit/>
          </a:bodyPr>
          <a:lstStyle/>
          <a:p>
            <a:pPr marL="0" marR="0" lvl="0" indent="0" algn="l" rtl="0">
              <a:lnSpc>
                <a:spcPct val="100000"/>
              </a:lnSpc>
              <a:spcBef>
                <a:spcPts val="0"/>
              </a:spcBef>
              <a:spcAft>
                <a:spcPts val="0"/>
              </a:spcAft>
              <a:buClr>
                <a:srgbClr val="77787b"/>
              </a:buClr>
              <a:buSzPct val="25000"/>
              <a:buFont typeface="맑은 고딕"/>
              <a:buNone/>
              <a:defRPr/>
            </a:pPr>
            <a:r>
              <a:rPr lang="ko" sz="2400" b="1" i="0" u="none">
                <a:solidFill>
                  <a:srgbClr val="77787b"/>
                </a:solidFill>
                <a:latin typeface="맑은 고딕"/>
                <a:ea typeface="맑은 고딕"/>
                <a:cs typeface="맑은 고딕"/>
                <a:sym typeface="맑은 고딕"/>
              </a:rPr>
              <a:t>프로젝트 명 : </a:t>
            </a:r>
            <a:r>
              <a:rPr lang="ko" sz="2400" b="1">
                <a:solidFill>
                  <a:srgbClr val="77787b"/>
                </a:solidFill>
                <a:latin typeface="맑은 고딕"/>
                <a:ea typeface="맑은 고딕"/>
                <a:cs typeface="맑은 고딕"/>
                <a:sym typeface="맑은 고딕"/>
              </a:rPr>
              <a:t>재판 승률 예측 시스템</a:t>
            </a:r>
            <a:endParaRPr/>
          </a:p>
        </p:txBody>
      </p:sp>
      <p:sp>
        <p:nvSpPr>
          <p:cNvPr id="119" name="Google Shape;119;p27"/>
          <p:cNvSpPr txBox="1"/>
          <p:nvPr/>
        </p:nvSpPr>
        <p:spPr>
          <a:xfrm>
            <a:off x="3124200" y="6356350"/>
            <a:ext cx="2895600" cy="365100"/>
          </a:xfrm>
          <a:prstGeom prst="rect">
            <a:avLst/>
          </a:prstGeom>
          <a:noFill/>
          <a:ln>
            <a:noFill/>
          </a:ln>
        </p:spPr>
        <p:txBody>
          <a:bodyPr wrap="square" lIns="91425" tIns="45700" rIns="91425" bIns="45700" anchor="ctr" anchorCtr="0">
            <a:noAutofit/>
          </a:bodyPr>
          <a:lstStyle/>
          <a:p>
            <a:pPr marL="0" marR="0" lvl="0" indent="0" algn="ctr" rtl="0">
              <a:lnSpc>
                <a:spcPct val="100000"/>
              </a:lnSpc>
              <a:spcBef>
                <a:spcPts val="0"/>
              </a:spcBef>
              <a:spcAft>
                <a:spcPts val="0"/>
              </a:spcAft>
              <a:buClr>
                <a:srgbClr val="898989"/>
              </a:buClr>
              <a:buSzPct val="25000"/>
              <a:buFont typeface="맑은 고딕"/>
              <a:buNone/>
              <a:defRPr/>
            </a:pPr>
            <a:r>
              <a:rPr lang="ko" sz="1200" b="0" i="0" u="none">
                <a:solidFill>
                  <a:srgbClr val="898989"/>
                </a:solidFill>
                <a:latin typeface="맑은 고딕"/>
                <a:ea typeface="맑은 고딕"/>
                <a:cs typeface="맑은 고딕"/>
                <a:sym typeface="맑은 고딕"/>
              </a:rPr>
              <a:t>한이음 ▶ 프로그램 설계서</a:t>
            </a:r>
            <a:endParaRPr/>
          </a:p>
        </p:txBody>
      </p:sp>
      <p:grpSp>
        <p:nvGrpSpPr>
          <p:cNvPr id="120" name="Google Shape;120;p27"/>
          <p:cNvGrpSpPr/>
          <p:nvPr/>
        </p:nvGrpSpPr>
        <p:grpSpPr>
          <a:xfrm rot="0">
            <a:off x="76196" y="166690"/>
            <a:ext cx="2192156" cy="600085"/>
            <a:chOff x="75729" y="166947"/>
            <a:chExt cx="2191937" cy="600145"/>
          </a:xfrm>
        </p:grpSpPr>
        <p:grpSp>
          <p:nvGrpSpPr>
            <p:cNvPr id="121" name="Google Shape;121;p27"/>
            <p:cNvGrpSpPr/>
            <p:nvPr/>
          </p:nvGrpSpPr>
          <p:grpSpPr>
            <a:xfrm rot="0">
              <a:off x="683568" y="199273"/>
              <a:ext cx="1584098" cy="461700"/>
              <a:chOff x="683568" y="199273"/>
              <a:chExt cx="1584098" cy="461700"/>
            </a:xfrm>
          </p:grpSpPr>
          <p:cxnSp>
            <p:nvCxnSpPr>
              <p:cNvPr id="122" name="Google Shape;122;p27"/>
              <p:cNvCxnSpPr/>
              <p:nvPr/>
            </p:nvCxnSpPr>
            <p:spPr>
              <a:xfrm>
                <a:off x="728966" y="206489"/>
                <a:ext cx="1538700" cy="0"/>
              </a:xfrm>
              <a:prstGeom prst="straightConnector1">
                <a:avLst/>
              </a:prstGeom>
              <a:noFill/>
              <a:ln w="38100" cap="flat" cmpd="sng">
                <a:solidFill>
                  <a:srgbClr val="3b5aa8"/>
                </a:solidFill>
                <a:prstDash val="solid"/>
                <a:miter/>
                <a:headEnd w="med" len="med"/>
                <a:tailEnd w="med" len="med"/>
              </a:ln>
            </p:spPr>
          </p:cxnSp>
          <p:sp>
            <p:nvSpPr>
              <p:cNvPr id="123" name="Google Shape;123;p27"/>
              <p:cNvSpPr txBox="1"/>
              <p:nvPr/>
            </p:nvSpPr>
            <p:spPr>
              <a:xfrm>
                <a:off x="683568" y="199273"/>
                <a:ext cx="1452600" cy="461700"/>
              </a:xfrm>
              <a:prstGeom prst="rect">
                <a:avLst/>
              </a:prstGeom>
              <a:noFill/>
              <a:ln>
                <a:noFill/>
              </a:ln>
            </p:spPr>
            <p:txBody>
              <a:bodyPr wrap="square" lIns="91425" tIns="45700" rIns="91425" bIns="45700" anchor="t" anchorCtr="0">
                <a:spAutoFit/>
              </a:bodyPr>
              <a:lstStyle/>
              <a:p>
                <a:pPr marL="0" marR="0" lvl="0" indent="0" algn="l" rtl="0">
                  <a:lnSpc>
                    <a:spcPct val="100000"/>
                  </a:lnSpc>
                  <a:spcBef>
                    <a:spcPts val="0"/>
                  </a:spcBef>
                  <a:spcAft>
                    <a:spcPts val="0"/>
                  </a:spcAft>
                  <a:buClr>
                    <a:srgbClr val="3b5aa8"/>
                  </a:buClr>
                  <a:buSzPct val="25000"/>
                  <a:buFont typeface="맑은 고딕"/>
                  <a:buNone/>
                  <a:defRPr/>
                </a:pPr>
                <a:r>
                  <a:rPr lang="ko" sz="1200" b="1" i="0" u="none">
                    <a:solidFill>
                      <a:srgbClr val="3b5aa8"/>
                    </a:solidFill>
                    <a:latin typeface="맑은 고딕"/>
                    <a:ea typeface="맑은 고딕"/>
                    <a:cs typeface="맑은 고딕"/>
                    <a:sym typeface="맑은 고딕"/>
                  </a:rPr>
                  <a:t>내가 기획한 ICT가</a:t>
                </a:r>
                <a:endParaRPr lang="ko" sz="1200" b="1" i="0" u="none">
                  <a:solidFill>
                    <a:srgbClr val="3b5aa8"/>
                  </a:solidFill>
                  <a:latin typeface="맑은 고딕"/>
                  <a:ea typeface="맑은 고딕"/>
                  <a:cs typeface="맑은 고딕"/>
                  <a:sym typeface="맑은 고딕"/>
                </a:endParaRPr>
              </a:p>
              <a:p>
                <a:pPr marL="0" marR="0" lvl="0" indent="0" algn="l" rtl="0">
                  <a:lnSpc>
                    <a:spcPct val="100000"/>
                  </a:lnSpc>
                  <a:spcBef>
                    <a:spcPts val="0"/>
                  </a:spcBef>
                  <a:spcAft>
                    <a:spcPts val="0"/>
                  </a:spcAft>
                  <a:buClr>
                    <a:srgbClr val="3b5aa8"/>
                  </a:buClr>
                  <a:buSzPct val="25000"/>
                  <a:buFont typeface="맑은 고딕"/>
                  <a:buNone/>
                  <a:defRPr/>
                </a:pPr>
                <a:r>
                  <a:rPr lang="ko" sz="1200" b="1" i="0" u="none">
                    <a:solidFill>
                      <a:srgbClr val="3b5aa8"/>
                    </a:solidFill>
                    <a:latin typeface="맑은 고딕"/>
                    <a:ea typeface="맑은 고딕"/>
                    <a:cs typeface="맑은 고딕"/>
                    <a:sym typeface="맑은 고딕"/>
                  </a:rPr>
                  <a:t>세상을 바꾼다면?</a:t>
                </a:r>
                <a:endParaRPr/>
              </a:p>
            </p:txBody>
          </p:sp>
        </p:grpSp>
        <p:pic>
          <p:nvPicPr>
            <p:cNvPr id="124" name="Google Shape;124;p27"/>
            <p:cNvPicPr/>
            <p:nvPr/>
          </p:nvPicPr>
          <p:blipFill rotWithShape="1">
            <a:blip r:embed="rId4">
              <a:alphaModFix/>
            </a:blip>
            <a:srcRect/>
            <a:stretch>
              <a:fillRect/>
            </a:stretch>
          </p:blipFill>
          <p:spPr>
            <a:xfrm>
              <a:off x="75729" y="166947"/>
              <a:ext cx="607839" cy="600145"/>
            </a:xfrm>
            <a:prstGeom prst="rect">
              <a:avLst/>
            </a:prstGeom>
            <a:noFill/>
            <a:ln>
              <a:noFill/>
            </a:ln>
          </p:spPr>
        </p:pic>
      </p:grpSp>
      <p:sp>
        <p:nvSpPr>
          <p:cNvPr id="125" name="Google Shape;125;p27"/>
          <p:cNvSpPr txBox="1"/>
          <p:nvPr/>
        </p:nvSpPr>
        <p:spPr>
          <a:xfrm>
            <a:off x="808037" y="4754562"/>
            <a:ext cx="7527900" cy="815638"/>
          </a:xfrm>
          <a:prstGeom prst="rect">
            <a:avLst/>
          </a:prstGeom>
          <a:noFill/>
          <a:ln>
            <a:noFill/>
          </a:ln>
        </p:spPr>
        <p:txBody>
          <a:bodyPr wrap="square" lIns="91425" tIns="45700" rIns="91425" bIns="45700" anchor="t" anchorCtr="0">
            <a:spAutoFit/>
          </a:bodyPr>
          <a:lstStyle/>
          <a:p>
            <a:pPr marL="0" marR="0" lvl="0" indent="0" algn="ctr" rtl="0">
              <a:lnSpc>
                <a:spcPct val="150000"/>
              </a:lnSpc>
              <a:spcBef>
                <a:spcPts val="0"/>
              </a:spcBef>
              <a:spcAft>
                <a:spcPts val="0"/>
              </a:spcAft>
              <a:buClr>
                <a:srgbClr val="404040"/>
              </a:buClr>
              <a:buSzPct val="25000"/>
              <a:buFont typeface="맑은 고딕"/>
              <a:buNone/>
              <a:defRPr/>
            </a:pPr>
            <a:r>
              <a:rPr lang="ko" sz="1600" b="0" i="0" u="none">
                <a:solidFill>
                  <a:srgbClr val="404040"/>
                </a:solidFill>
                <a:latin typeface="맑은 고딕"/>
                <a:ea typeface="맑은 고딕"/>
                <a:cs typeface="맑은 고딕"/>
                <a:sym typeface="맑은 고딕"/>
              </a:rPr>
              <a:t>2023. </a:t>
            </a:r>
            <a:r>
              <a:rPr lang="ko" sz="1600">
                <a:solidFill>
                  <a:srgbClr val="404040"/>
                </a:solidFill>
                <a:latin typeface="맑은 고딕"/>
                <a:ea typeface="맑은 고딕"/>
                <a:cs typeface="맑은 고딕"/>
                <a:sym typeface="맑은 고딕"/>
              </a:rPr>
              <a:t>0</a:t>
            </a:r>
            <a:r>
              <a:rPr lang="en-US" altLang="ko-KR" sz="1600">
                <a:solidFill>
                  <a:srgbClr val="404040"/>
                </a:solidFill>
                <a:latin typeface="맑은 고딕"/>
                <a:ea typeface="맑은 고딕"/>
                <a:cs typeface="맑은 고딕"/>
                <a:sym typeface="맑은 고딕"/>
              </a:rPr>
              <a:t>9</a:t>
            </a:r>
            <a:r>
              <a:rPr lang="ko" sz="1600" b="0" i="0" u="none">
                <a:solidFill>
                  <a:srgbClr val="404040"/>
                </a:solidFill>
                <a:latin typeface="맑은 고딕"/>
                <a:ea typeface="맑은 고딕"/>
                <a:cs typeface="맑은 고딕"/>
                <a:sym typeface="맑은 고딕"/>
              </a:rPr>
              <a:t>. </a:t>
            </a:r>
            <a:r>
              <a:rPr lang="en-US" altLang="ko-KR" sz="1600" b="0" i="0" u="none">
                <a:solidFill>
                  <a:srgbClr val="404040"/>
                </a:solidFill>
                <a:latin typeface="맑은 고딕"/>
                <a:ea typeface="맑은 고딕"/>
                <a:cs typeface="맑은 고딕"/>
                <a:sym typeface="맑은 고딕"/>
              </a:rPr>
              <a:t>21</a:t>
            </a:r>
            <a:endParaRPr lang="en-US" altLang="ko-KR" sz="1600" b="0" i="0" u="none">
              <a:solidFill>
                <a:srgbClr val="404040"/>
              </a:solidFill>
              <a:latin typeface="맑은 고딕"/>
              <a:ea typeface="맑은 고딕"/>
              <a:cs typeface="맑은 고딕"/>
              <a:sym typeface="맑은 고딕"/>
            </a:endParaRPr>
          </a:p>
          <a:p>
            <a:pPr marL="0" marR="0" lvl="0" indent="0" algn="ctr" rtl="0">
              <a:lnSpc>
                <a:spcPct val="150000"/>
              </a:lnSpc>
              <a:spcBef>
                <a:spcPts val="0"/>
              </a:spcBef>
              <a:spcAft>
                <a:spcPts val="0"/>
              </a:spcAft>
              <a:buClr>
                <a:srgbClr val="404040"/>
              </a:buClr>
              <a:buSzPct val="25000"/>
              <a:buFont typeface="맑은 고딕"/>
              <a:buNone/>
              <a:defRPr/>
            </a:pPr>
            <a:r>
              <a:rPr lang="ko" sz="1600" b="0" i="0" u="none">
                <a:solidFill>
                  <a:srgbClr val="404040"/>
                </a:solidFill>
                <a:latin typeface="맑은 고딕"/>
                <a:ea typeface="맑은 고딕"/>
                <a:cs typeface="맑은 고딕"/>
                <a:sym typeface="맑은 고딕"/>
              </a:rPr>
              <a:t>(</a:t>
            </a:r>
            <a:r>
              <a:rPr lang="ko" sz="1600">
                <a:solidFill>
                  <a:srgbClr val="404040"/>
                </a:solidFill>
                <a:latin typeface="맑은 고딕"/>
                <a:ea typeface="맑은 고딕"/>
                <a:cs typeface="맑은 고딕"/>
                <a:sym typeface="맑은 고딕"/>
              </a:rPr>
              <a:t>팀명 : AI 로펌</a:t>
            </a:r>
            <a:r>
              <a:rPr lang="ko" sz="1600" b="0" i="0" u="none">
                <a:solidFill>
                  <a:srgbClr val="404040"/>
                </a:solidFill>
                <a:latin typeface="맑은 고딕"/>
                <a:ea typeface="맑은 고딕"/>
                <a:cs typeface="맑은 고딕"/>
                <a:sym typeface="맑은 고딕"/>
              </a:rPr>
              <a:t>)</a:t>
            </a:r>
            <a:endParaRPr/>
          </a:p>
        </p:txBody>
      </p:sp>
      <p:pic>
        <p:nvPicPr>
          <p:cNvPr id="126" name="Google Shape;126;p27"/>
          <p:cNvPicPr/>
          <p:nvPr/>
        </p:nvPicPr>
        <p:blipFill rotWithShape="1">
          <a:blip r:embed="rId5">
            <a:alphaModFix/>
          </a:blip>
          <a:srcRect/>
          <a:stretch>
            <a:fillRect/>
          </a:stretch>
        </p:blipFill>
        <p:spPr>
          <a:xfrm>
            <a:off x="8115300" y="290512"/>
            <a:ext cx="868362" cy="279401"/>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0.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339" name="Google Shape;339;p40"/>
          <p:cNvSpPr txBox="1"/>
          <p:nvPr/>
        </p:nvSpPr>
        <p:spPr>
          <a:xfrm>
            <a:off x="5719075" y="2141350"/>
            <a:ext cx="3320700" cy="2858700"/>
          </a:xfrm>
          <a:prstGeom prst="rect">
            <a:avLst/>
          </a:prstGeom>
          <a:noFill/>
          <a:ln w="9525" cap="flat" cmpd="sng">
            <a:solidFill>
              <a:srgbClr val="a6a6a6"/>
            </a:solidFill>
            <a:prstDash val="solid"/>
            <a:miter/>
            <a:headEnd w="sm" len="sm"/>
            <a:tailEnd w="sm" len="sm"/>
          </a:ln>
        </p:spPr>
        <p:txBody>
          <a:bodyPr wrap="square" lIns="91425" tIns="45700" rIns="91425" bIns="45700" anchor="t" anchorCtr="0">
            <a:noAutofit/>
          </a:bodyPr>
          <a:lstStyle/>
          <a:p>
            <a:pPr marL="0" marR="0" lvl="0" indent="0" algn="ctr" rtl="0">
              <a:lnSpc>
                <a:spcPct val="100000"/>
              </a:lnSpc>
              <a:spcBef>
                <a:spcPts val="0"/>
              </a:spcBef>
              <a:spcAft>
                <a:spcPts val="0"/>
              </a:spcAft>
              <a:buNone/>
              <a:defRPr/>
            </a:pPr>
            <a:r>
              <a:rPr lang="ko" sz="1500" b="1"/>
              <a:t>서비스 이용방법</a:t>
            </a:r>
            <a:endParaRPr lang="ko" sz="1500" b="1"/>
          </a:p>
          <a:p>
            <a:pPr marL="0" marR="0" lvl="0" indent="0" algn="l" rtl="0">
              <a:lnSpc>
                <a:spcPct val="100000"/>
              </a:lnSpc>
              <a:spcBef>
                <a:spcPts val="0"/>
              </a:spcBef>
              <a:spcAft>
                <a:spcPts val="0"/>
              </a:spcAft>
              <a:buNone/>
              <a:defRPr/>
            </a:pPr>
            <a:endParaRPr sz="1500"/>
          </a:p>
          <a:p>
            <a:pPr marL="0" marR="0" lvl="0" indent="0" algn="l" rtl="0">
              <a:lnSpc>
                <a:spcPct val="115000"/>
              </a:lnSpc>
              <a:spcBef>
                <a:spcPts val="0"/>
              </a:spcBef>
              <a:spcAft>
                <a:spcPts val="0"/>
              </a:spcAft>
              <a:buNone/>
              <a:defRPr/>
            </a:pPr>
            <a:r>
              <a:rPr lang="ko"/>
              <a:t>1) 판례 사이트 접속함.</a:t>
            </a:r>
            <a:endParaRPr lang="ko"/>
          </a:p>
          <a:p>
            <a:pPr marL="0" marR="0" lvl="0" indent="0" algn="l" rtl="0">
              <a:lnSpc>
                <a:spcPct val="115000"/>
              </a:lnSpc>
              <a:spcBef>
                <a:spcPts val="0"/>
              </a:spcBef>
              <a:spcAft>
                <a:spcPts val="0"/>
              </a:spcAft>
              <a:buNone/>
              <a:defRPr/>
            </a:pPr>
            <a:r>
              <a:rPr lang="ko"/>
              <a:t>2) [내 사건 분석] 버튼을 눌러 자세한 내용을 기입할 수 있는 페이지 이동함.</a:t>
            </a:r>
            <a:endParaRPr lang="ko"/>
          </a:p>
          <a:p>
            <a:pPr marL="0" marR="0" lvl="0" indent="0" algn="l" rtl="0">
              <a:lnSpc>
                <a:spcPct val="115000"/>
              </a:lnSpc>
              <a:spcBef>
                <a:spcPts val="0"/>
              </a:spcBef>
              <a:spcAft>
                <a:spcPts val="0"/>
              </a:spcAft>
              <a:buNone/>
              <a:defRPr/>
            </a:pPr>
            <a:r>
              <a:rPr lang="ko"/>
              <a:t>3)  필터를 통해 사건의 유형, 날짜, 장소를 선택함.</a:t>
            </a:r>
            <a:endParaRPr lang="ko"/>
          </a:p>
          <a:p>
            <a:pPr marL="0" marR="0" lvl="0" indent="0" algn="l" rtl="0">
              <a:lnSpc>
                <a:spcPct val="115000"/>
              </a:lnSpc>
              <a:spcBef>
                <a:spcPts val="0"/>
              </a:spcBef>
              <a:spcAft>
                <a:spcPts val="0"/>
              </a:spcAft>
              <a:buNone/>
              <a:defRPr/>
            </a:pPr>
            <a:r>
              <a:rPr lang="ko"/>
              <a:t>4) DB에 저장되어 있는 판례 데이터 중 사용자의 사례와 가장 유사한 판례를 분석하여 도출한 결과를 사용자에게 제시함.</a:t>
            </a:r>
            <a:endParaRPr sz="1300"/>
          </a:p>
        </p:txBody>
      </p:sp>
      <p:sp>
        <p:nvSpPr>
          <p:cNvPr id="340" name="Google Shape;340;p40"/>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rgbClr val="000000"/>
              </a:solidFill>
              <a:latin typeface="맑은 고딕"/>
              <a:ea typeface="맑은 고딕"/>
              <a:cs typeface="맑은 고딕"/>
              <a:sym typeface="맑은 고딕"/>
            </a:endParaRPr>
          </a:p>
        </p:txBody>
      </p:sp>
      <p:cxnSp>
        <p:nvCxnSpPr>
          <p:cNvPr id="341" name="Google Shape;341;p40"/>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342" name="Google Shape;342;p40"/>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343" name="Google Shape;343;p40"/>
          <p:cNvSpPr txBox="1"/>
          <p:nvPr/>
        </p:nvSpPr>
        <p:spPr>
          <a:xfrm>
            <a:off x="323850" y="692150"/>
            <a:ext cx="3565500" cy="2859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ffffff"/>
              </a:buClr>
              <a:buSzPct val="25000"/>
              <a:buFont typeface="맑은 고딕"/>
              <a:buNone/>
              <a:defRPr/>
            </a:pPr>
            <a:r>
              <a:rPr lang="ko" sz="1700" b="1" i="0" u="none">
                <a:solidFill>
                  <a:srgbClr val="ffffff"/>
                </a:solidFill>
                <a:latin typeface="맑은 고딕"/>
                <a:ea typeface="맑은 고딕"/>
                <a:cs typeface="맑은 고딕"/>
                <a:sym typeface="맑은 고딕"/>
              </a:rPr>
              <a:t>| 서비스 구성도 - </a:t>
            </a:r>
            <a:r>
              <a:rPr lang="ko" sz="1000" b="1" i="0" u="none">
                <a:solidFill>
                  <a:srgbClr val="ffffff"/>
                </a:solidFill>
                <a:latin typeface="맑은 고딕"/>
                <a:ea typeface="맑은 고딕"/>
                <a:cs typeface="맑은 고딕"/>
                <a:sym typeface="맑은 고딕"/>
              </a:rPr>
              <a:t>서비스 시나리오</a:t>
            </a:r>
            <a:endParaRPr/>
          </a:p>
        </p:txBody>
      </p:sp>
      <p:pic>
        <p:nvPicPr>
          <p:cNvPr id="344" name="Google Shape;344;p40"/>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345" name="Google Shape;345;p40"/>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rgbClr val="ffffff"/>
          </a:solidFill>
          <a:ln w="25400" cap="flat" cmpd="sng">
            <a:solidFill>
              <a:srgbClr val="ffffff"/>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rgbClr val="000000"/>
              </a:solidFill>
              <a:latin typeface="맑은 고딕"/>
              <a:ea typeface="맑은 고딕"/>
              <a:cs typeface="맑은 고딕"/>
              <a:sym typeface="맑은 고딕"/>
            </a:endParaRPr>
          </a:p>
        </p:txBody>
      </p:sp>
      <p:pic>
        <p:nvPicPr>
          <p:cNvPr id="346" name="Google Shape;346;p40"/>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347" name="Google Shape;347;p40"/>
          <p:cNvPicPr/>
          <p:nvPr/>
        </p:nvPicPr>
        <p:blipFill rotWithShape="1">
          <a:blip r:embed="rId5">
            <a:alphaModFix/>
          </a:blip>
          <a:stretch>
            <a:fillRect/>
          </a:stretch>
        </p:blipFill>
        <p:spPr>
          <a:xfrm>
            <a:off x="156651" y="1795294"/>
            <a:ext cx="969098" cy="1054651"/>
          </a:xfrm>
          <a:prstGeom prst="rect">
            <a:avLst/>
          </a:prstGeom>
          <a:noFill/>
          <a:ln>
            <a:noFill/>
          </a:ln>
        </p:spPr>
      </p:pic>
      <p:sp>
        <p:nvSpPr>
          <p:cNvPr id="348" name="Google Shape;348;p40"/>
          <p:cNvSpPr txBox="1"/>
          <p:nvPr/>
        </p:nvSpPr>
        <p:spPr>
          <a:xfrm>
            <a:off x="156600" y="2915979"/>
            <a:ext cx="969300" cy="431100"/>
          </a:xfrm>
          <a:prstGeom prst="rect">
            <a:avLst/>
          </a:prstGeom>
          <a:solidFill>
            <a:srgbClr val="cccccc"/>
          </a:solidFill>
          <a:ln>
            <a:noFill/>
          </a:ln>
        </p:spPr>
        <p:txBody>
          <a:bodyPr wrap="square" lIns="91425" tIns="91425" rIns="91425" bIns="91425" anchor="t" anchorCtr="0">
            <a:spAutoFit/>
          </a:bodyPr>
          <a:lstStyle/>
          <a:p>
            <a:pPr marL="0" lvl="0" indent="0" algn="ctr" rtl="0">
              <a:spcBef>
                <a:spcPts val="0"/>
              </a:spcBef>
              <a:spcAft>
                <a:spcPts val="0"/>
              </a:spcAft>
              <a:buNone/>
              <a:defRPr/>
            </a:pPr>
            <a:r>
              <a:rPr lang="ko" sz="1600" b="1">
                <a:latin typeface="맑은 고딕"/>
                <a:ea typeface="맑은 고딕"/>
                <a:cs typeface="맑은 고딕"/>
                <a:sym typeface="맑은 고딕"/>
              </a:rPr>
              <a:t>사용자</a:t>
            </a:r>
            <a:endParaRPr sz="1600" b="1">
              <a:latin typeface="맑은 고딕"/>
              <a:ea typeface="맑은 고딕"/>
              <a:cs typeface="맑은 고딕"/>
              <a:sym typeface="맑은 고딕"/>
            </a:endParaRPr>
          </a:p>
        </p:txBody>
      </p:sp>
      <p:cxnSp>
        <p:nvCxnSpPr>
          <p:cNvPr id="349" name="Google Shape;349;p40"/>
          <p:cNvCxnSpPr/>
          <p:nvPr/>
        </p:nvCxnSpPr>
        <p:spPr>
          <a:xfrm>
            <a:off x="1266150" y="2527350"/>
            <a:ext cx="477300" cy="0"/>
          </a:xfrm>
          <a:prstGeom prst="straightConnector1">
            <a:avLst/>
          </a:prstGeom>
          <a:noFill/>
          <a:ln w="38100" cap="flat" cmpd="sng">
            <a:solidFill>
              <a:srgbClr val="404040"/>
            </a:solidFill>
            <a:prstDash val="solid"/>
            <a:round/>
            <a:headEnd w="med" len="med"/>
            <a:tailEnd type="triangle" w="med" len="med"/>
          </a:ln>
        </p:spPr>
      </p:cxnSp>
      <p:cxnSp>
        <p:nvCxnSpPr>
          <p:cNvPr id="353" name="Google Shape;353;p40"/>
          <p:cNvCxnSpPr/>
          <p:nvPr/>
        </p:nvCxnSpPr>
        <p:spPr>
          <a:xfrm rot="5400000">
            <a:off x="4485750" y="4042250"/>
            <a:ext cx="477300" cy="0"/>
          </a:xfrm>
          <a:prstGeom prst="straightConnector1">
            <a:avLst/>
          </a:prstGeom>
          <a:noFill/>
          <a:ln w="38100" cap="flat" cmpd="sng">
            <a:solidFill>
              <a:srgbClr val="404040"/>
            </a:solidFill>
            <a:prstDash val="solid"/>
            <a:round/>
            <a:headEnd w="med" len="med"/>
            <a:tailEnd type="triangle" w="med" len="med"/>
          </a:ln>
        </p:spPr>
      </p:cxnSp>
      <p:cxnSp>
        <p:nvCxnSpPr>
          <p:cNvPr id="356" name="Google Shape;356;p40"/>
          <p:cNvCxnSpPr/>
          <p:nvPr/>
        </p:nvCxnSpPr>
        <p:spPr>
          <a:xfrm>
            <a:off x="3705375" y="2523175"/>
            <a:ext cx="477300" cy="0"/>
          </a:xfrm>
          <a:prstGeom prst="straightConnector1">
            <a:avLst/>
          </a:prstGeom>
          <a:noFill/>
          <a:ln w="38100" cap="flat" cmpd="sng">
            <a:solidFill>
              <a:srgbClr val="404040"/>
            </a:solidFill>
            <a:prstDash val="solid"/>
            <a:round/>
            <a:headEnd w="med" len="med"/>
            <a:tailEnd type="triangle" w="med" len="med"/>
          </a:ln>
        </p:spPr>
      </p:cxnSp>
      <p:cxnSp>
        <p:nvCxnSpPr>
          <p:cNvPr id="357" name="Google Shape;357;p40"/>
          <p:cNvCxnSpPr/>
          <p:nvPr/>
        </p:nvCxnSpPr>
        <p:spPr>
          <a:xfrm rot="10800000">
            <a:off x="2562375" y="5418775"/>
            <a:ext cx="477300" cy="0"/>
          </a:xfrm>
          <a:prstGeom prst="straightConnector1">
            <a:avLst/>
          </a:prstGeom>
          <a:noFill/>
          <a:ln w="38100" cap="flat" cmpd="sng">
            <a:solidFill>
              <a:srgbClr val="404040"/>
            </a:solidFill>
            <a:prstDash val="solid"/>
            <a:round/>
            <a:headEnd w="med" len="med"/>
            <a:tailEnd type="triangle" w="med" len="med"/>
          </a:ln>
        </p:spPr>
      </p:cxnSp>
      <p:pic>
        <p:nvPicPr>
          <p:cNvPr id="358" name=""/>
          <p:cNvPicPr>
            <a:picLocks noChangeAspect="1"/>
          </p:cNvPicPr>
          <p:nvPr/>
        </p:nvPicPr>
        <p:blipFill rotWithShape="1">
          <a:blip r:embed="rId6"/>
          <a:stretch>
            <a:fillRect/>
          </a:stretch>
        </p:blipFill>
        <p:spPr>
          <a:xfrm>
            <a:off x="1820896" y="1411718"/>
            <a:ext cx="1679731" cy="2017282"/>
          </a:xfrm>
          <a:prstGeom prst="rect">
            <a:avLst/>
          </a:prstGeom>
        </p:spPr>
      </p:pic>
      <p:pic>
        <p:nvPicPr>
          <p:cNvPr id="359" name=""/>
          <p:cNvPicPr>
            <a:picLocks noChangeAspect="1"/>
          </p:cNvPicPr>
          <p:nvPr/>
        </p:nvPicPr>
        <p:blipFill rotWithShape="1">
          <a:blip r:embed="rId7"/>
          <a:stretch>
            <a:fillRect/>
          </a:stretch>
        </p:blipFill>
        <p:spPr>
          <a:xfrm>
            <a:off x="4153973" y="1990977"/>
            <a:ext cx="1361914" cy="1314990"/>
          </a:xfrm>
          <a:prstGeom prst="rect">
            <a:avLst/>
          </a:prstGeom>
        </p:spPr>
      </p:pic>
      <p:pic>
        <p:nvPicPr>
          <p:cNvPr id="352" name="Google Shape;352;p40"/>
          <p:cNvPicPr/>
          <p:nvPr/>
        </p:nvPicPr>
        <p:blipFill rotWithShape="1">
          <a:blip r:embed="rId8">
            <a:alphaModFix amt="71000"/>
          </a:blip>
          <a:stretch>
            <a:fillRect/>
          </a:stretch>
        </p:blipFill>
        <p:spPr>
          <a:xfrm>
            <a:off x="4780424" y="3256919"/>
            <a:ext cx="344162" cy="344162"/>
          </a:xfrm>
          <a:prstGeom prst="rect">
            <a:avLst/>
          </a:prstGeom>
          <a:noFill/>
          <a:ln>
            <a:noFill/>
          </a:ln>
        </p:spPr>
      </p:pic>
      <p:pic>
        <p:nvPicPr>
          <p:cNvPr id="360" name=""/>
          <p:cNvPicPr>
            <a:picLocks noChangeAspect="1"/>
          </p:cNvPicPr>
          <p:nvPr/>
        </p:nvPicPr>
        <p:blipFill rotWithShape="1">
          <a:blip r:embed="rId9"/>
          <a:stretch>
            <a:fillRect/>
          </a:stretch>
        </p:blipFill>
        <p:spPr>
          <a:xfrm>
            <a:off x="3163628" y="4336338"/>
            <a:ext cx="2300807" cy="2174396"/>
          </a:xfrm>
          <a:prstGeom prst="rect">
            <a:avLst/>
          </a:prstGeom>
        </p:spPr>
      </p:pic>
      <p:pic>
        <p:nvPicPr>
          <p:cNvPr id="361" name=""/>
          <p:cNvPicPr>
            <a:picLocks noChangeAspect="1"/>
          </p:cNvPicPr>
          <p:nvPr/>
        </p:nvPicPr>
        <p:blipFill rotWithShape="1">
          <a:blip r:embed="rId10"/>
          <a:stretch>
            <a:fillRect/>
          </a:stretch>
        </p:blipFill>
        <p:spPr>
          <a:xfrm>
            <a:off x="201215" y="4106468"/>
            <a:ext cx="2175329" cy="2493564"/>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1.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362" name="Google Shape;362;p41"/>
          <p:cNvSpPr/>
          <p:nvPr/>
        </p:nvSpPr>
        <p:spPr>
          <a:xfrm>
            <a:off x="1279288" y="2416050"/>
            <a:ext cx="1317000" cy="2025900"/>
          </a:xfrm>
          <a:prstGeom prst="roundRect">
            <a:avLst>
              <a:gd name="adj" fmla="val 16667"/>
            </a:avLst>
          </a:prstGeom>
          <a:solidFill>
            <a:srgbClr val="00ffff"/>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endParaRPr/>
          </a:p>
        </p:txBody>
      </p:sp>
      <p:sp>
        <p:nvSpPr>
          <p:cNvPr id="363" name="Google Shape;363;p41"/>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364" name="Google Shape;364;p41"/>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365" name="Google Shape;365;p41"/>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366" name="Google Shape;366;p41"/>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메뉴 구성도</a:t>
            </a:r>
            <a:endParaRPr/>
          </a:p>
        </p:txBody>
      </p:sp>
      <p:pic>
        <p:nvPicPr>
          <p:cNvPr id="367" name="Google Shape;367;p41"/>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368" name="Google Shape;368;p41"/>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369" name="Google Shape;369;p41"/>
          <p:cNvPicPr/>
          <p:nvPr/>
        </p:nvPicPr>
        <p:blipFill rotWithShape="1">
          <a:blip r:embed="rId4">
            <a:alphaModFix/>
          </a:blip>
          <a:srcRect/>
          <a:stretch>
            <a:fillRect/>
          </a:stretch>
        </p:blipFill>
        <p:spPr>
          <a:xfrm>
            <a:off x="8115300" y="125412"/>
            <a:ext cx="868362" cy="279401"/>
          </a:xfrm>
          <a:prstGeom prst="rect">
            <a:avLst/>
          </a:prstGeom>
          <a:noFill/>
          <a:ln>
            <a:noFill/>
          </a:ln>
        </p:spPr>
      </p:pic>
      <p:sp>
        <p:nvSpPr>
          <p:cNvPr id="370" name="Google Shape;370;p41"/>
          <p:cNvSpPr/>
          <p:nvPr/>
        </p:nvSpPr>
        <p:spPr>
          <a:xfrm>
            <a:off x="58100" y="3154200"/>
            <a:ext cx="868500" cy="549600"/>
          </a:xfrm>
          <a:prstGeom prst="roundRect">
            <a:avLst>
              <a:gd name="adj" fmla="val 16667"/>
            </a:avLst>
          </a:prstGeom>
          <a:solidFill>
            <a:srgbClr val="c9daf8"/>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AI</a:t>
            </a:r>
            <a:r>
              <a:rPr lang="ko" b="1">
                <a:solidFill>
                  <a:schemeClr val="dk1"/>
                </a:solidFill>
                <a:latin typeface="맑은 고딕"/>
                <a:ea typeface="맑은 고딕"/>
                <a:cs typeface="맑은 고딕"/>
                <a:sym typeface="맑은 고딕"/>
              </a:rPr>
              <a:t>로펌</a:t>
            </a:r>
            <a:endParaRPr b="1">
              <a:latin typeface="맑은 고딕"/>
              <a:ea typeface="맑은 고딕"/>
              <a:cs typeface="맑은 고딕"/>
              <a:sym typeface="맑은 고딕"/>
            </a:endParaRPr>
          </a:p>
        </p:txBody>
      </p:sp>
      <p:sp>
        <p:nvSpPr>
          <p:cNvPr id="371" name="Google Shape;371;p41"/>
          <p:cNvSpPr/>
          <p:nvPr/>
        </p:nvSpPr>
        <p:spPr>
          <a:xfrm>
            <a:off x="1386063" y="2926325"/>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sz="1100" b="1">
                <a:latin typeface="맑은 고딕"/>
                <a:ea typeface="맑은 고딕"/>
                <a:cs typeface="맑은 고딕"/>
                <a:sym typeface="맑은 고딕"/>
              </a:rPr>
              <a:t>사건분석결과</a:t>
            </a:r>
            <a:endParaRPr sz="1100" b="1">
              <a:latin typeface="맑은 고딕"/>
              <a:ea typeface="맑은 고딕"/>
              <a:cs typeface="맑은 고딕"/>
              <a:sym typeface="맑은 고딕"/>
            </a:endParaRPr>
          </a:p>
        </p:txBody>
      </p:sp>
      <p:sp>
        <p:nvSpPr>
          <p:cNvPr id="373" name="Google Shape;373;p41"/>
          <p:cNvSpPr/>
          <p:nvPr/>
        </p:nvSpPr>
        <p:spPr>
          <a:xfrm>
            <a:off x="1394000" y="3537500"/>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sz="1100" b="1">
                <a:latin typeface="맑은 고딕"/>
                <a:ea typeface="맑은 고딕"/>
                <a:cs typeface="맑은 고딕"/>
                <a:sym typeface="맑은 고딕"/>
              </a:rPr>
              <a:t>내 사건 분석</a:t>
            </a:r>
            <a:endParaRPr sz="1100" b="1">
              <a:latin typeface="맑은 고딕"/>
              <a:ea typeface="맑은 고딕"/>
              <a:cs typeface="맑은 고딕"/>
              <a:sym typeface="맑은 고딕"/>
            </a:endParaRPr>
          </a:p>
        </p:txBody>
      </p:sp>
      <p:sp>
        <p:nvSpPr>
          <p:cNvPr id="374" name="Google Shape;374;p41"/>
          <p:cNvSpPr/>
          <p:nvPr/>
        </p:nvSpPr>
        <p:spPr>
          <a:xfrm>
            <a:off x="2972812" y="2092387"/>
            <a:ext cx="5982900" cy="936000"/>
          </a:xfrm>
          <a:prstGeom prst="roundRect">
            <a:avLst>
              <a:gd name="adj" fmla="val 16667"/>
            </a:avLst>
          </a:prstGeom>
          <a:solidFill>
            <a:srgbClr val="00ffff"/>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endParaRPr/>
          </a:p>
        </p:txBody>
      </p:sp>
      <p:sp>
        <p:nvSpPr>
          <p:cNvPr id="375" name="Google Shape;375;p41"/>
          <p:cNvSpPr/>
          <p:nvPr/>
        </p:nvSpPr>
        <p:spPr>
          <a:xfrm>
            <a:off x="3047162" y="2382337"/>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이용 내역</a:t>
            </a:r>
            <a:endParaRPr b="1">
              <a:latin typeface="맑은 고딕"/>
              <a:ea typeface="맑은 고딕"/>
              <a:cs typeface="맑은 고딕"/>
              <a:sym typeface="맑은 고딕"/>
            </a:endParaRPr>
          </a:p>
        </p:txBody>
      </p:sp>
      <p:sp>
        <p:nvSpPr>
          <p:cNvPr id="376" name="Google Shape;376;p41"/>
          <p:cNvSpPr/>
          <p:nvPr/>
        </p:nvSpPr>
        <p:spPr>
          <a:xfrm>
            <a:off x="4210537" y="2382337"/>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사건 번호</a:t>
            </a:r>
            <a:endParaRPr b="1">
              <a:latin typeface="맑은 고딕"/>
              <a:ea typeface="맑은 고딕"/>
              <a:cs typeface="맑은 고딕"/>
              <a:sym typeface="맑은 고딕"/>
            </a:endParaRPr>
          </a:p>
        </p:txBody>
      </p:sp>
      <p:sp>
        <p:nvSpPr>
          <p:cNvPr id="377" name="Google Shape;377;p41"/>
          <p:cNvSpPr/>
          <p:nvPr/>
        </p:nvSpPr>
        <p:spPr>
          <a:xfrm>
            <a:off x="5380087" y="2382337"/>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검색일</a:t>
            </a:r>
            <a:endParaRPr b="1">
              <a:latin typeface="맑은 고딕"/>
              <a:ea typeface="맑은 고딕"/>
              <a:cs typeface="맑은 고딕"/>
              <a:sym typeface="맑은 고딕"/>
            </a:endParaRPr>
          </a:p>
        </p:txBody>
      </p:sp>
      <p:sp>
        <p:nvSpPr>
          <p:cNvPr id="378" name="Google Shape;378;p41"/>
          <p:cNvSpPr/>
          <p:nvPr/>
        </p:nvSpPr>
        <p:spPr>
          <a:xfrm>
            <a:off x="6549637" y="2382337"/>
            <a:ext cx="6954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관리</a:t>
            </a:r>
            <a:endParaRPr b="1">
              <a:latin typeface="맑은 고딕"/>
              <a:ea typeface="맑은 고딕"/>
              <a:cs typeface="맑은 고딕"/>
              <a:sym typeface="맑은 고딕"/>
            </a:endParaRPr>
          </a:p>
        </p:txBody>
      </p:sp>
      <p:sp>
        <p:nvSpPr>
          <p:cNvPr id="379" name="Google Shape;379;p41"/>
          <p:cNvSpPr/>
          <p:nvPr/>
        </p:nvSpPr>
        <p:spPr>
          <a:xfrm>
            <a:off x="7458950" y="2198962"/>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결과확인</a:t>
            </a:r>
            <a:endParaRPr b="1">
              <a:latin typeface="맑은 고딕"/>
              <a:ea typeface="맑은 고딕"/>
              <a:cs typeface="맑은 고딕"/>
              <a:sym typeface="맑은 고딕"/>
            </a:endParaRPr>
          </a:p>
        </p:txBody>
      </p:sp>
      <p:sp>
        <p:nvSpPr>
          <p:cNvPr id="380" name="Google Shape;380;p41"/>
          <p:cNvSpPr/>
          <p:nvPr/>
        </p:nvSpPr>
        <p:spPr>
          <a:xfrm>
            <a:off x="7458950" y="2600962"/>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기록삭제</a:t>
            </a:r>
            <a:endParaRPr b="1">
              <a:latin typeface="맑은 고딕"/>
              <a:ea typeface="맑은 고딕"/>
              <a:cs typeface="맑은 고딕"/>
              <a:sym typeface="맑은 고딕"/>
            </a:endParaRPr>
          </a:p>
        </p:txBody>
      </p:sp>
      <p:cxnSp>
        <p:nvCxnSpPr>
          <p:cNvPr id="381" name="Google Shape;381;p41"/>
          <p:cNvCxnSpPr>
            <a:endCxn id="380" idx="1"/>
          </p:cNvCxnSpPr>
          <p:nvPr/>
        </p:nvCxnSpPr>
        <p:spPr>
          <a:xfrm>
            <a:off x="7280150" y="2560312"/>
            <a:ext cx="178800" cy="218700"/>
          </a:xfrm>
          <a:prstGeom prst="straightConnector1">
            <a:avLst/>
          </a:prstGeom>
          <a:noFill/>
          <a:ln w="9525" cap="flat" cmpd="sng">
            <a:solidFill>
              <a:schemeClr val="dk2"/>
            </a:solidFill>
            <a:prstDash val="solid"/>
            <a:round/>
            <a:headEnd w="med" len="med"/>
            <a:tailEnd w="med" len="med"/>
          </a:ln>
        </p:spPr>
      </p:cxnSp>
      <p:cxnSp>
        <p:nvCxnSpPr>
          <p:cNvPr id="382" name="Google Shape;382;p41"/>
          <p:cNvCxnSpPr>
            <a:stCxn id="378" idx="3"/>
          </p:cNvCxnSpPr>
          <p:nvPr/>
        </p:nvCxnSpPr>
        <p:spPr>
          <a:xfrm rot="10800000" flipH="1">
            <a:off x="7245037" y="2382487"/>
            <a:ext cx="213900" cy="177900"/>
          </a:xfrm>
          <a:prstGeom prst="straightConnector1">
            <a:avLst/>
          </a:prstGeom>
          <a:noFill/>
          <a:ln w="9525" cap="flat" cmpd="sng">
            <a:solidFill>
              <a:schemeClr val="dk2"/>
            </a:solidFill>
            <a:prstDash val="solid"/>
            <a:round/>
            <a:headEnd w="med" len="med"/>
            <a:tailEnd w="med" len="med"/>
          </a:ln>
        </p:spPr>
      </p:cxnSp>
      <p:sp>
        <p:nvSpPr>
          <p:cNvPr id="386" name="Google Shape;386;p41"/>
          <p:cNvSpPr/>
          <p:nvPr/>
        </p:nvSpPr>
        <p:spPr>
          <a:xfrm>
            <a:off x="3115688" y="3294525"/>
            <a:ext cx="3634200" cy="600300"/>
          </a:xfrm>
          <a:prstGeom prst="roundRect">
            <a:avLst>
              <a:gd name="adj" fmla="val 16667"/>
            </a:avLst>
          </a:prstGeom>
          <a:solidFill>
            <a:srgbClr val="00ffff"/>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endParaRPr/>
          </a:p>
        </p:txBody>
      </p:sp>
      <p:sp>
        <p:nvSpPr>
          <p:cNvPr id="387" name="Google Shape;387;p41"/>
          <p:cNvSpPr/>
          <p:nvPr/>
        </p:nvSpPr>
        <p:spPr>
          <a:xfrm>
            <a:off x="3190038" y="3429000"/>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사건 종류</a:t>
            </a:r>
            <a:endParaRPr b="1">
              <a:latin typeface="맑은 고딕"/>
              <a:ea typeface="맑은 고딕"/>
              <a:cs typeface="맑은 고딕"/>
              <a:sym typeface="맑은 고딕"/>
            </a:endParaRPr>
          </a:p>
        </p:txBody>
      </p:sp>
      <p:sp>
        <p:nvSpPr>
          <p:cNvPr id="388" name="Google Shape;388;p41"/>
          <p:cNvSpPr/>
          <p:nvPr/>
        </p:nvSpPr>
        <p:spPr>
          <a:xfrm>
            <a:off x="4353413" y="3429000"/>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사건정보1</a:t>
            </a:r>
            <a:endParaRPr b="1">
              <a:latin typeface="맑은 고딕"/>
              <a:ea typeface="맑은 고딕"/>
              <a:cs typeface="맑은 고딕"/>
              <a:sym typeface="맑은 고딕"/>
            </a:endParaRPr>
          </a:p>
        </p:txBody>
      </p:sp>
      <p:sp>
        <p:nvSpPr>
          <p:cNvPr id="389" name="Google Shape;389;p41"/>
          <p:cNvSpPr/>
          <p:nvPr/>
        </p:nvSpPr>
        <p:spPr>
          <a:xfrm>
            <a:off x="5572988" y="3429000"/>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사건정보2</a:t>
            </a:r>
            <a:endParaRPr b="1">
              <a:latin typeface="맑은 고딕"/>
              <a:ea typeface="맑은 고딕"/>
              <a:cs typeface="맑은 고딕"/>
              <a:sym typeface="맑은 고딕"/>
            </a:endParaRPr>
          </a:p>
        </p:txBody>
      </p:sp>
      <p:sp>
        <p:nvSpPr>
          <p:cNvPr id="390" name="Google Shape;390;p41"/>
          <p:cNvSpPr/>
          <p:nvPr/>
        </p:nvSpPr>
        <p:spPr>
          <a:xfrm>
            <a:off x="3012500" y="4157775"/>
            <a:ext cx="4611000" cy="1064400"/>
          </a:xfrm>
          <a:prstGeom prst="roundRect">
            <a:avLst>
              <a:gd name="adj" fmla="val 16667"/>
            </a:avLst>
          </a:prstGeom>
          <a:solidFill>
            <a:srgbClr val="00ffff"/>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endParaRPr>
              <a:latin typeface="궁서"/>
              <a:ea typeface="궁서"/>
              <a:cs typeface="궁서"/>
              <a:sym typeface="궁서"/>
            </a:endParaRPr>
          </a:p>
        </p:txBody>
      </p:sp>
      <p:sp>
        <p:nvSpPr>
          <p:cNvPr id="391" name="Google Shape;391;p41"/>
          <p:cNvSpPr/>
          <p:nvPr/>
        </p:nvSpPr>
        <p:spPr>
          <a:xfrm>
            <a:off x="3196525" y="4261725"/>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사건 요약</a:t>
            </a:r>
            <a:endParaRPr b="1">
              <a:latin typeface="맑은 고딕"/>
              <a:ea typeface="맑은 고딕"/>
              <a:cs typeface="맑은 고딕"/>
              <a:sym typeface="맑은 고딕"/>
            </a:endParaRPr>
          </a:p>
        </p:txBody>
      </p:sp>
      <p:sp>
        <p:nvSpPr>
          <p:cNvPr id="392" name="Google Shape;392;p41"/>
          <p:cNvSpPr/>
          <p:nvPr/>
        </p:nvSpPr>
        <p:spPr>
          <a:xfrm>
            <a:off x="4359900" y="4261725"/>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사고 유형</a:t>
            </a:r>
            <a:endParaRPr b="1">
              <a:latin typeface="맑은 고딕"/>
              <a:ea typeface="맑은 고딕"/>
              <a:cs typeface="맑은 고딕"/>
              <a:sym typeface="맑은 고딕"/>
            </a:endParaRPr>
          </a:p>
        </p:txBody>
      </p:sp>
      <p:sp>
        <p:nvSpPr>
          <p:cNvPr id="393" name="Google Shape;393;p41"/>
          <p:cNvSpPr/>
          <p:nvPr/>
        </p:nvSpPr>
        <p:spPr>
          <a:xfrm>
            <a:off x="5579475" y="4261725"/>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특이사항</a:t>
            </a:r>
            <a:endParaRPr b="1">
              <a:latin typeface="맑은 고딕"/>
              <a:ea typeface="맑은 고딕"/>
              <a:cs typeface="맑은 고딕"/>
              <a:sym typeface="맑은 고딕"/>
            </a:endParaRPr>
          </a:p>
        </p:txBody>
      </p:sp>
      <p:sp>
        <p:nvSpPr>
          <p:cNvPr id="394" name="Google Shape;394;p41"/>
          <p:cNvSpPr/>
          <p:nvPr/>
        </p:nvSpPr>
        <p:spPr>
          <a:xfrm>
            <a:off x="3196525" y="4712800"/>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원인</a:t>
            </a:r>
            <a:endParaRPr b="1">
              <a:latin typeface="맑은 고딕"/>
              <a:ea typeface="맑은 고딕"/>
              <a:cs typeface="맑은 고딕"/>
              <a:sym typeface="맑은 고딕"/>
            </a:endParaRPr>
          </a:p>
        </p:txBody>
      </p:sp>
      <p:sp>
        <p:nvSpPr>
          <p:cNvPr id="395" name="Google Shape;395;p41"/>
          <p:cNvSpPr/>
          <p:nvPr/>
        </p:nvSpPr>
        <p:spPr>
          <a:xfrm>
            <a:off x="4359900" y="4712800"/>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사고 장소</a:t>
            </a:r>
            <a:endParaRPr b="1">
              <a:latin typeface="맑은 고딕"/>
              <a:ea typeface="맑은 고딕"/>
              <a:cs typeface="맑은 고딕"/>
              <a:sym typeface="맑은 고딕"/>
            </a:endParaRPr>
          </a:p>
        </p:txBody>
      </p:sp>
      <p:sp>
        <p:nvSpPr>
          <p:cNvPr id="396" name="Google Shape;396;p41"/>
          <p:cNvSpPr/>
          <p:nvPr/>
        </p:nvSpPr>
        <p:spPr>
          <a:xfrm>
            <a:off x="5579475" y="4712800"/>
            <a:ext cx="1068300" cy="356100"/>
          </a:xfrm>
          <a:prstGeom prst="roundRect">
            <a:avLst>
              <a:gd name="adj" fmla="val 16667"/>
            </a:avLst>
          </a:prstGeom>
          <a:solidFill>
            <a:schemeClr val="lt1"/>
          </a:solidFill>
          <a:ln w="9525" cap="flat" cmpd="sng">
            <a:solidFill>
              <a:schemeClr val="dk2"/>
            </a:solidFill>
            <a:prstDash val="solid"/>
            <a:round/>
            <a:headEnd w="sm" len="sm"/>
            <a:tailEnd w="sm" len="sm"/>
          </a:ln>
        </p:spPr>
        <p:txBody>
          <a:bodyPr wrap="square" lIns="91425" tIns="91425" rIns="91425" bIns="91425" anchor="ctr" anchorCtr="0">
            <a:noAutofit/>
          </a:bodyPr>
          <a:lstStyle/>
          <a:p>
            <a:pPr marL="0" lvl="0" indent="0" algn="l" rtl="0">
              <a:spcBef>
                <a:spcPts val="0"/>
              </a:spcBef>
              <a:spcAft>
                <a:spcPts val="0"/>
              </a:spcAft>
              <a:buNone/>
              <a:defRPr/>
            </a:pPr>
            <a:r>
              <a:rPr lang="ko" b="1">
                <a:latin typeface="맑은 고딕"/>
                <a:ea typeface="맑은 고딕"/>
                <a:cs typeface="맑은 고딕"/>
                <a:sym typeface="맑은 고딕"/>
              </a:rPr>
              <a:t>관할 법원</a:t>
            </a:r>
            <a:endParaRPr b="1">
              <a:latin typeface="맑은 고딕"/>
              <a:ea typeface="맑은 고딕"/>
              <a:cs typeface="맑은 고딕"/>
              <a:sym typeface="맑은 고딕"/>
            </a:endParaRPr>
          </a:p>
        </p:txBody>
      </p:sp>
      <p:cxnSp>
        <p:nvCxnSpPr>
          <p:cNvPr id="397" name="Google Shape;397;p41"/>
          <p:cNvCxnSpPr>
            <a:stCxn id="370" idx="3"/>
            <a:endCxn id="362" idx="1"/>
          </p:cNvCxnSpPr>
          <p:nvPr/>
        </p:nvCxnSpPr>
        <p:spPr>
          <a:xfrm>
            <a:off x="926600" y="3429000"/>
            <a:ext cx="352800" cy="0"/>
          </a:xfrm>
          <a:prstGeom prst="straightConnector1">
            <a:avLst/>
          </a:prstGeom>
          <a:noFill/>
          <a:ln w="9525" cap="flat" cmpd="sng">
            <a:solidFill>
              <a:schemeClr val="dk2"/>
            </a:solidFill>
            <a:prstDash val="solid"/>
            <a:round/>
            <a:headEnd w="med" len="med"/>
            <a:tailEnd w="med" len="med"/>
          </a:ln>
        </p:spPr>
      </p:cxnSp>
      <p:cxnSp>
        <p:nvCxnSpPr>
          <p:cNvPr id="398" name="Google Shape;398;p41"/>
          <p:cNvCxnSpPr>
            <a:stCxn id="371" idx="3"/>
            <a:endCxn id="375" idx="1"/>
          </p:cNvCxnSpPr>
          <p:nvPr/>
        </p:nvCxnSpPr>
        <p:spPr>
          <a:xfrm flipV="1">
            <a:off x="2454363" y="2560387"/>
            <a:ext cx="592799" cy="543988"/>
          </a:xfrm>
          <a:prstGeom prst="straightConnector1">
            <a:avLst/>
          </a:prstGeom>
          <a:noFill/>
          <a:ln w="9525" cap="flat" cmpd="sng">
            <a:solidFill>
              <a:schemeClr val="dk2"/>
            </a:solidFill>
            <a:prstDash val="solid"/>
            <a:round/>
            <a:headEnd w="med" len="med"/>
            <a:tailEnd w="med" len="med"/>
          </a:ln>
        </p:spPr>
      </p:cxnSp>
      <p:cxnSp>
        <p:nvCxnSpPr>
          <p:cNvPr id="400" name="Google Shape;400;p41"/>
          <p:cNvCxnSpPr>
            <a:stCxn id="373" idx="3"/>
            <a:endCxn id="387" idx="1"/>
          </p:cNvCxnSpPr>
          <p:nvPr/>
        </p:nvCxnSpPr>
        <p:spPr>
          <a:xfrm flipV="1">
            <a:off x="2462300" y="3607050"/>
            <a:ext cx="727737" cy="108500"/>
          </a:xfrm>
          <a:prstGeom prst="straightConnector1">
            <a:avLst/>
          </a:prstGeom>
          <a:noFill/>
          <a:ln w="9525" cap="flat" cmpd="sng">
            <a:solidFill>
              <a:schemeClr val="dk2"/>
            </a:solidFill>
            <a:prstDash val="solid"/>
            <a:round/>
            <a:headEnd w="med" len="med"/>
            <a:tailEnd w="med" len="med"/>
          </a:ln>
        </p:spPr>
      </p:cxnSp>
      <p:cxnSp>
        <p:nvCxnSpPr>
          <p:cNvPr id="401" name="Google Shape;401;p41"/>
          <p:cNvCxnSpPr>
            <a:endCxn id="390" idx="1"/>
          </p:cNvCxnSpPr>
          <p:nvPr/>
        </p:nvCxnSpPr>
        <p:spPr>
          <a:xfrm rot="16200000" flipH="1">
            <a:off x="2427741" y="4105215"/>
            <a:ext cx="1034363" cy="135157"/>
          </a:xfrm>
          <a:prstGeom prst="bentConnector2">
            <a:avLst/>
          </a:prstGeom>
          <a:noFill/>
          <a:ln w="9525" cap="flat" cmpd="sng">
            <a:solidFill>
              <a:schemeClr val="dk2"/>
            </a:solidFill>
            <a:prstDash val="solid"/>
            <a:round/>
            <a:headEnd w="med" len="med"/>
            <a:tailEnd w="med" len="med"/>
          </a:ln>
        </p:spPr>
      </p:cxn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42"/>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407" name="Google Shape;407;p42"/>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408" name="Google Shape;408;p42"/>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409" name="Google Shape;409;p42"/>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개발 환경 및 설명</a:t>
            </a:r>
            <a:endParaRPr/>
          </a:p>
        </p:txBody>
      </p:sp>
      <p:pic>
        <p:nvPicPr>
          <p:cNvPr id="410" name="Google Shape;410;p42"/>
          <p:cNvPicPr preferRelativeResize="0"/>
          <p:nvPr/>
        </p:nvPicPr>
        <p:blipFill rotWithShape="1">
          <a:blip r:embed="rId3">
            <a:alphaModFix/>
          </a:blip>
          <a:srcRect b="0" l="0" r="0" t="0"/>
          <a:stretch/>
        </p:blipFill>
        <p:spPr>
          <a:xfrm>
            <a:off x="8675687" y="476250"/>
            <a:ext cx="455612" cy="158750"/>
          </a:xfrm>
          <a:prstGeom prst="rect">
            <a:avLst/>
          </a:prstGeom>
          <a:noFill/>
          <a:ln>
            <a:noFill/>
          </a:ln>
        </p:spPr>
      </p:pic>
      <p:sp>
        <p:nvSpPr>
          <p:cNvPr id="411" name="Google Shape;411;p42"/>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412" name="Google Shape;412;p42"/>
          <p:cNvPicPr preferRelativeResize="0"/>
          <p:nvPr/>
        </p:nvPicPr>
        <p:blipFill rotWithShape="1">
          <a:blip r:embed="rId4">
            <a:alphaModFix/>
          </a:blip>
          <a:srcRect b="0" l="0" r="0" t="0"/>
          <a:stretch/>
        </p:blipFill>
        <p:spPr>
          <a:xfrm>
            <a:off x="8115300" y="125412"/>
            <a:ext cx="868362" cy="279401"/>
          </a:xfrm>
          <a:prstGeom prst="rect">
            <a:avLst/>
          </a:prstGeom>
          <a:noFill/>
          <a:ln>
            <a:noFill/>
          </a:ln>
        </p:spPr>
      </p:pic>
      <p:graphicFrame>
        <p:nvGraphicFramePr>
          <p:cNvPr id="413" name="Google Shape;413;p42"/>
          <p:cNvGraphicFramePr/>
          <p:nvPr/>
        </p:nvGraphicFramePr>
        <p:xfrm>
          <a:off x="423850" y="1290445"/>
          <a:ext cx="3000000" cy="3000000"/>
        </p:xfrm>
        <a:graphic>
          <a:graphicData uri="http://schemas.openxmlformats.org/drawingml/2006/table">
            <a:tbl>
              <a:tblPr>
                <a:noFill/>
                <a:tableStyleId>{FE35025E-6DCE-435A-9ADE-3B8BB4D19C70}</a:tableStyleId>
              </a:tblPr>
              <a:tblGrid>
                <a:gridCol w="1035650"/>
                <a:gridCol w="3149250"/>
                <a:gridCol w="2092450"/>
                <a:gridCol w="2092450"/>
              </a:tblGrid>
              <a:tr h="100000">
                <a:tc>
                  <a:txBody>
                    <a:bodyPr/>
                    <a:lstStyle/>
                    <a:p>
                      <a:pPr indent="0" lvl="0" marL="0" rtl="0" algn="ctr">
                        <a:lnSpc>
                          <a:spcPct val="50000"/>
                        </a:lnSpc>
                        <a:spcBef>
                          <a:spcPts val="0"/>
                        </a:spcBef>
                        <a:spcAft>
                          <a:spcPts val="0"/>
                        </a:spcAft>
                        <a:buNone/>
                      </a:pPr>
                      <a:r>
                        <a:rPr b="1" lang="ko" sz="1000">
                          <a:latin typeface="Malgun Gothic"/>
                          <a:ea typeface="Malgun Gothic"/>
                          <a:cs typeface="Malgun Gothic"/>
                          <a:sym typeface="Malgun Gothic"/>
                        </a:rPr>
                        <a:t>구분</a:t>
                      </a:r>
                      <a:endParaRPr b="1" sz="1000">
                        <a:latin typeface="Malgun Gothic"/>
                        <a:ea typeface="Malgun Gothic"/>
                        <a:cs typeface="Malgun Gothic"/>
                        <a:sym typeface="Malgun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B7CCE4"/>
                    </a:solidFill>
                  </a:tcPr>
                </a:tc>
                <a:tc>
                  <a:txBody>
                    <a:bodyPr/>
                    <a:lstStyle/>
                    <a:p>
                      <a:pPr indent="0" lvl="0" marL="0" rtl="0" algn="ctr">
                        <a:spcBef>
                          <a:spcPts val="0"/>
                        </a:spcBef>
                        <a:spcAft>
                          <a:spcPts val="0"/>
                        </a:spcAft>
                        <a:buNone/>
                      </a:pPr>
                      <a:r>
                        <a:rPr b="1" lang="ko" sz="1000">
                          <a:latin typeface="Malgun Gothic"/>
                          <a:ea typeface="Malgun Gothic"/>
                          <a:cs typeface="Malgun Gothic"/>
                          <a:sym typeface="Malgun Gothic"/>
                        </a:rPr>
                        <a:t>항목</a:t>
                      </a:r>
                      <a:endParaRPr b="1" sz="1000">
                        <a:latin typeface="Malgun Gothic"/>
                        <a:ea typeface="Malgun Gothic"/>
                        <a:cs typeface="Malgun Gothic"/>
                        <a:sym typeface="Malgun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B7CCE4"/>
                    </a:solidFill>
                  </a:tcPr>
                </a:tc>
                <a:tc>
                  <a:txBody>
                    <a:bodyPr/>
                    <a:lstStyle/>
                    <a:p>
                      <a:pPr indent="0" lvl="0" marL="0" rtl="0" algn="ctr">
                        <a:spcBef>
                          <a:spcPts val="0"/>
                        </a:spcBef>
                        <a:spcAft>
                          <a:spcPts val="0"/>
                        </a:spcAft>
                        <a:buNone/>
                      </a:pPr>
                      <a:r>
                        <a:rPr b="1" lang="ko" sz="1000">
                          <a:latin typeface="Malgun Gothic"/>
                          <a:ea typeface="Malgun Gothic"/>
                          <a:cs typeface="Malgun Gothic"/>
                          <a:sym typeface="Malgun Gothic"/>
                        </a:rPr>
                        <a:t>적용내역</a:t>
                      </a:r>
                      <a:endParaRPr b="1" sz="1000">
                        <a:latin typeface="Malgun Gothic"/>
                        <a:ea typeface="Malgun Gothic"/>
                        <a:cs typeface="Malgun Gothic"/>
                        <a:sym typeface="Malgun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B7CCE4"/>
                    </a:solidFill>
                  </a:tcPr>
                </a:tc>
                <a:tc>
                  <a:txBody>
                    <a:bodyPr/>
                    <a:lstStyle/>
                    <a:p>
                      <a:pPr indent="0" lvl="0" marL="0" rtl="0" algn="ctr">
                        <a:spcBef>
                          <a:spcPts val="0"/>
                        </a:spcBef>
                        <a:spcAft>
                          <a:spcPts val="0"/>
                        </a:spcAft>
                        <a:buNone/>
                      </a:pPr>
                      <a:r>
                        <a:t/>
                      </a:r>
                      <a:endParaRPr b="1" sz="1000">
                        <a:latin typeface="Malgun Gothic"/>
                        <a:ea typeface="Malgun Gothic"/>
                        <a:cs typeface="Malgun Gothic"/>
                        <a:sym typeface="Malgun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B7CCE4"/>
                    </a:solidFill>
                  </a:tcPr>
                </a:tc>
              </a:tr>
              <a:tr h="365600">
                <a:tc rowSpan="7">
                  <a:txBody>
                    <a:bodyPr/>
                    <a:lstStyle/>
                    <a:p>
                      <a:pPr indent="0" lvl="0" marL="0" rtl="0" algn="ctr">
                        <a:spcBef>
                          <a:spcPts val="0"/>
                        </a:spcBef>
                        <a:spcAft>
                          <a:spcPts val="0"/>
                        </a:spcAft>
                        <a:buNone/>
                      </a:pPr>
                      <a:r>
                        <a:rPr b="1" lang="ko">
                          <a:latin typeface="Malgun Gothic"/>
                          <a:ea typeface="Malgun Gothic"/>
                          <a:cs typeface="Malgun Gothic"/>
                          <a:sym typeface="Malgun Gothic"/>
                        </a:rPr>
                        <a:t>S/W개발 환경</a:t>
                      </a:r>
                      <a:endParaRPr b="1">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2">
                  <a:txBody>
                    <a:bodyPr/>
                    <a:lstStyle/>
                    <a:p>
                      <a:pPr indent="0" lvl="0" marL="0" rtl="0" algn="ctr">
                        <a:spcBef>
                          <a:spcPts val="0"/>
                        </a:spcBef>
                        <a:spcAft>
                          <a:spcPts val="0"/>
                        </a:spcAft>
                        <a:buNone/>
                      </a:pPr>
                      <a:r>
                        <a:rPr b="1" lang="ko" sz="1300">
                          <a:latin typeface="Malgun Gothic"/>
                          <a:ea typeface="Malgun Gothic"/>
                          <a:cs typeface="Malgun Gothic"/>
                          <a:sym typeface="Malgun Gothic"/>
                        </a:rPr>
                        <a:t>웹 서버</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1300">
                          <a:solidFill>
                            <a:schemeClr val="dk1"/>
                          </a:solidFill>
                          <a:latin typeface="Malgun Gothic"/>
                          <a:ea typeface="Malgun Gothic"/>
                          <a:cs typeface="Malgun Gothic"/>
                          <a:sym typeface="Malgun Gothic"/>
                        </a:rPr>
                        <a:t>HTML, CSS, JavaScript</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900">
                          <a:latin typeface="Malgun Gothic"/>
                          <a:ea typeface="Malgun Gothic"/>
                          <a:cs typeface="Malgun Gothic"/>
                          <a:sym typeface="Malgun Gothic"/>
                        </a:rPr>
                        <a:t>HTML, CSS, JavaScript, 이미지 등의 정적 파일을 서비스합니다</a:t>
                      </a:r>
                      <a:endParaRPr b="1" sz="900">
                        <a:latin typeface="Malgun Gothic"/>
                        <a:ea typeface="Malgun Gothic"/>
                        <a:cs typeface="Malgun Gothic"/>
                        <a:sym typeface="Malgun Gothic"/>
                      </a:endParaRPr>
                    </a:p>
                  </a:txBody>
                  <a:tcPr marT="36000" marB="18000" marR="1800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5600">
                <a:tc vMerge="1"/>
                <a:tc vMerge="1"/>
                <a:tc>
                  <a:txBody>
                    <a:bodyPr/>
                    <a:lstStyle/>
                    <a:p>
                      <a:pPr indent="0" lvl="0" marL="0" rtl="0" algn="ctr">
                        <a:spcBef>
                          <a:spcPts val="0"/>
                        </a:spcBef>
                        <a:spcAft>
                          <a:spcPts val="0"/>
                        </a:spcAft>
                        <a:buNone/>
                      </a:pPr>
                      <a:r>
                        <a:rPr b="1" lang="ko" sz="1300">
                          <a:solidFill>
                            <a:schemeClr val="dk1"/>
                          </a:solidFill>
                          <a:latin typeface="Malgun Gothic"/>
                          <a:ea typeface="Malgun Gothic"/>
                          <a:cs typeface="Malgun Gothic"/>
                          <a:sym typeface="Malgun Gothic"/>
                        </a:rPr>
                        <a:t>Python</a:t>
                      </a:r>
                      <a:endParaRPr b="1" sz="1300">
                        <a:solidFill>
                          <a:schemeClr val="dk1"/>
                        </a:solidFill>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900">
                          <a:latin typeface="Malgun Gothic"/>
                          <a:ea typeface="Malgun Gothic"/>
                          <a:cs typeface="Malgun Gothic"/>
                          <a:sym typeface="Malgun Gothic"/>
                        </a:rPr>
                        <a:t>파이썬 웹 프레임워크를 선택하여 웹 애플리케이션을 개발할 수 있습니다. </a:t>
                      </a:r>
                      <a:endParaRPr b="1" sz="900">
                        <a:latin typeface="Malgun Gothic"/>
                        <a:ea typeface="Malgun Gothic"/>
                        <a:cs typeface="Malgun Gothic"/>
                        <a:sym typeface="Malgun Gothic"/>
                      </a:endParaRPr>
                    </a:p>
                  </a:txBody>
                  <a:tcPr marT="36000" marB="18000" marR="1800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59075">
                <a:tc vMerge="1"/>
                <a:tc rowSpan="2">
                  <a:txBody>
                    <a:bodyPr/>
                    <a:lstStyle/>
                    <a:p>
                      <a:pPr indent="0" lvl="0" marL="0" rtl="0" algn="ctr">
                        <a:lnSpc>
                          <a:spcPct val="160000"/>
                        </a:lnSpc>
                        <a:spcBef>
                          <a:spcPts val="1200"/>
                        </a:spcBef>
                        <a:spcAft>
                          <a:spcPts val="1200"/>
                        </a:spcAft>
                        <a:buNone/>
                      </a:pPr>
                      <a:r>
                        <a:rPr b="1" lang="ko" sz="1300">
                          <a:solidFill>
                            <a:schemeClr val="dk1"/>
                          </a:solidFill>
                          <a:latin typeface="Malgun Gothic"/>
                          <a:ea typeface="Malgun Gothic"/>
                          <a:cs typeface="Malgun Gothic"/>
                          <a:sym typeface="Malgun Gothic"/>
                        </a:rPr>
                        <a:t>프레임워크</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2">
                  <a:txBody>
                    <a:bodyPr/>
                    <a:lstStyle/>
                    <a:p>
                      <a:pPr indent="0" lvl="0" marL="0" rtl="0" algn="ctr">
                        <a:lnSpc>
                          <a:spcPct val="115000"/>
                        </a:lnSpc>
                        <a:spcBef>
                          <a:spcPts val="1200"/>
                        </a:spcBef>
                        <a:spcAft>
                          <a:spcPts val="1200"/>
                        </a:spcAft>
                        <a:buNone/>
                      </a:pPr>
                      <a:r>
                        <a:rPr b="1" lang="ko" sz="1300">
                          <a:solidFill>
                            <a:schemeClr val="dk1"/>
                          </a:solidFill>
                          <a:latin typeface="Malgun Gothic"/>
                          <a:ea typeface="Malgun Gothic"/>
                          <a:cs typeface="Malgun Gothic"/>
                          <a:sym typeface="Malgun Gothic"/>
                        </a:rPr>
                        <a:t>React</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2">
                  <a:txBody>
                    <a:bodyPr/>
                    <a:lstStyle/>
                    <a:p>
                      <a:pPr indent="0" lvl="0" marL="0" rtl="0" algn="ctr">
                        <a:spcBef>
                          <a:spcPts val="0"/>
                        </a:spcBef>
                        <a:spcAft>
                          <a:spcPts val="0"/>
                        </a:spcAft>
                        <a:buNone/>
                      </a:pPr>
                      <a:r>
                        <a:rPr b="1" lang="ko" sz="900">
                          <a:latin typeface="Malgun Gothic"/>
                          <a:ea typeface="Malgun Gothic"/>
                          <a:cs typeface="Malgun Gothic"/>
                          <a:sym typeface="Malgun Gothic"/>
                        </a:rPr>
                        <a:t> JavaScript 기반의 사용자 인터페이스(UI) 라이브러리로, 웹 애플리케이션의 프론트엔드를 개발하는 데 사용합니다</a:t>
                      </a:r>
                      <a:endParaRPr b="1" sz="900">
                        <a:latin typeface="Malgun Gothic"/>
                        <a:ea typeface="Malgun Gothic"/>
                        <a:cs typeface="Malgun Gothic"/>
                        <a:sym typeface="Malgun Gothic"/>
                      </a:endParaRPr>
                    </a:p>
                  </a:txBody>
                  <a:tcPr marT="36000" marB="18000" marR="1800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95975">
                <a:tc vMerge="1"/>
                <a:tc vMerge="1"/>
                <a:tc vMerge="1"/>
                <a:tc vMerge="1"/>
              </a:tr>
              <a:tr h="467850">
                <a:tc vMerge="1"/>
                <a:tc>
                  <a:txBody>
                    <a:bodyPr/>
                    <a:lstStyle/>
                    <a:p>
                      <a:pPr indent="0" lvl="0" marL="0" rtl="0" algn="ctr">
                        <a:spcBef>
                          <a:spcPts val="0"/>
                        </a:spcBef>
                        <a:spcAft>
                          <a:spcPts val="0"/>
                        </a:spcAft>
                        <a:buNone/>
                      </a:pPr>
                      <a:r>
                        <a:rPr b="1" lang="ko" sz="1300">
                          <a:solidFill>
                            <a:schemeClr val="dk1"/>
                          </a:solidFill>
                          <a:latin typeface="Malgun Gothic"/>
                          <a:ea typeface="Malgun Gothic"/>
                          <a:cs typeface="Malgun Gothic"/>
                          <a:sym typeface="Malgun Gothic"/>
                        </a:rPr>
                        <a:t>오픈 API</a:t>
                      </a:r>
                      <a:endParaRPr b="1" sz="1300">
                        <a:solidFill>
                          <a:schemeClr val="dk1"/>
                        </a:solidFill>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1200">
                          <a:latin typeface="Malgun Gothic"/>
                          <a:ea typeface="Malgun Gothic"/>
                          <a:cs typeface="Malgun Gothic"/>
                          <a:sym typeface="Malgun Gothic"/>
                        </a:rPr>
                        <a:t>법령 정보 제공 API</a:t>
                      </a:r>
                      <a:endParaRPr b="1" sz="12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900">
                          <a:latin typeface="Malgun Gothic"/>
                          <a:ea typeface="Malgun Gothic"/>
                          <a:cs typeface="Malgun Gothic"/>
                          <a:sym typeface="Malgun Gothic"/>
                        </a:rPr>
                        <a:t>법령 정보를 활용하여 판례 예측에 사용합니다.</a:t>
                      </a:r>
                      <a:endParaRPr b="1" sz="900">
                        <a:latin typeface="Malgun Gothic"/>
                        <a:ea typeface="Malgun Gothic"/>
                        <a:cs typeface="Malgun Gothic"/>
                        <a:sym typeface="Malgun Gothic"/>
                      </a:endParaRPr>
                    </a:p>
                  </a:txBody>
                  <a:tcPr marT="72000" marB="18000" marR="1800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5600">
                <a:tc vMerge="1"/>
                <a:tc rowSpan="2">
                  <a:txBody>
                    <a:bodyPr/>
                    <a:lstStyle/>
                    <a:p>
                      <a:pPr indent="-419100" lvl="0" marL="419100" rtl="0" algn="ctr">
                        <a:lnSpc>
                          <a:spcPct val="160000"/>
                        </a:lnSpc>
                        <a:spcBef>
                          <a:spcPts val="1200"/>
                        </a:spcBef>
                        <a:spcAft>
                          <a:spcPts val="1200"/>
                        </a:spcAft>
                        <a:buNone/>
                      </a:pPr>
                      <a:r>
                        <a:rPr b="1" lang="ko" sz="1300">
                          <a:solidFill>
                            <a:schemeClr val="dk1"/>
                          </a:solidFill>
                          <a:latin typeface="Malgun Gothic"/>
                          <a:ea typeface="Malgun Gothic"/>
                          <a:cs typeface="Malgun Gothic"/>
                          <a:sym typeface="Malgun Gothic"/>
                        </a:rPr>
                        <a:t>딥러닝 판례 모델</a:t>
                      </a:r>
                      <a:endParaRPr b="1" sz="1300">
                        <a:solidFill>
                          <a:schemeClr val="dk1"/>
                        </a:solidFill>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1300">
                          <a:latin typeface="Malgun Gothic"/>
                          <a:ea typeface="Malgun Gothic"/>
                          <a:cs typeface="Malgun Gothic"/>
                          <a:sym typeface="Malgun Gothic"/>
                        </a:rPr>
                        <a:t>TensorFlow</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900">
                          <a:latin typeface="Malgun Gothic"/>
                          <a:ea typeface="Malgun Gothic"/>
                          <a:cs typeface="Malgun Gothic"/>
                          <a:sym typeface="Malgun Gothic"/>
                        </a:rPr>
                        <a:t>딥러닝 모델을 개발하고 학습시키는 데 사용되는 라이브러리입니다.</a:t>
                      </a:r>
                      <a:endParaRPr b="1" sz="9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5600">
                <a:tc vMerge="1"/>
                <a:tc vMerge="1"/>
                <a:tc>
                  <a:txBody>
                    <a:bodyPr/>
                    <a:lstStyle/>
                    <a:p>
                      <a:pPr indent="0" lvl="0" marL="0" rtl="0" algn="ctr">
                        <a:spcBef>
                          <a:spcPts val="0"/>
                        </a:spcBef>
                        <a:spcAft>
                          <a:spcPts val="0"/>
                        </a:spcAft>
                        <a:buNone/>
                      </a:pPr>
                      <a:r>
                        <a:rPr b="1" lang="ko" sz="1300">
                          <a:latin typeface="Malgun Gothic"/>
                          <a:ea typeface="Malgun Gothic"/>
                          <a:cs typeface="Malgun Gothic"/>
                          <a:sym typeface="Malgun Gothic"/>
                        </a:rPr>
                        <a:t>Keras</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900">
                          <a:latin typeface="Malgun Gothic"/>
                          <a:ea typeface="Malgun Gothic"/>
                          <a:cs typeface="Malgun Gothic"/>
                          <a:sym typeface="Malgun Gothic"/>
                        </a:rPr>
                        <a:t>딥러닝 모델 개발을 위한 고수준 API로, TensorFlow와 함께 사용합니다</a:t>
                      </a:r>
                      <a:endParaRPr b="1" sz="9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7950">
                <a:tc rowSpan="5">
                  <a:txBody>
                    <a:bodyPr/>
                    <a:lstStyle/>
                    <a:p>
                      <a:pPr indent="0" lvl="0" marL="0" rtl="0" algn="ctr">
                        <a:spcBef>
                          <a:spcPts val="0"/>
                        </a:spcBef>
                        <a:spcAft>
                          <a:spcPts val="0"/>
                        </a:spcAft>
                        <a:buNone/>
                      </a:pPr>
                      <a:r>
                        <a:rPr b="1" lang="ko">
                          <a:solidFill>
                            <a:schemeClr val="dk1"/>
                          </a:solidFill>
                          <a:latin typeface="Malgun Gothic"/>
                          <a:ea typeface="Malgun Gothic"/>
                          <a:cs typeface="Malgun Gothic"/>
                          <a:sym typeface="Malgun Gothic"/>
                        </a:rPr>
                        <a:t>H/W 구성장비</a:t>
                      </a:r>
                      <a:endParaRPr b="1">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1300">
                          <a:latin typeface="Malgun Gothic"/>
                          <a:ea typeface="Malgun Gothic"/>
                          <a:cs typeface="Malgun Gothic"/>
                          <a:sym typeface="Malgun Gothic"/>
                        </a:rPr>
                        <a:t>디바이스</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1300">
                          <a:latin typeface="Malgun Gothic"/>
                          <a:ea typeface="Malgun Gothic"/>
                          <a:cs typeface="Malgun Gothic"/>
                          <a:sym typeface="Malgun Gothic"/>
                        </a:rPr>
                        <a:t>컴퓨터, 스마트폰, 태블릿</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1000">
                          <a:latin typeface="Malgun Gothic"/>
                          <a:ea typeface="Malgun Gothic"/>
                          <a:cs typeface="Malgun Gothic"/>
                          <a:sym typeface="Malgun Gothic"/>
                        </a:rPr>
                        <a:t>컴퓨터나 모바일 기기에서 웹 브라우저를 실행합니다.</a:t>
                      </a:r>
                      <a:endParaRPr b="1" sz="10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01950">
                <a:tc vMerge="1"/>
                <a:tc rowSpan="4">
                  <a:txBody>
                    <a:bodyPr/>
                    <a:lstStyle/>
                    <a:p>
                      <a:pPr indent="0" lvl="0" marL="0" rtl="0" algn="ctr">
                        <a:spcBef>
                          <a:spcPts val="0"/>
                        </a:spcBef>
                        <a:spcAft>
                          <a:spcPts val="0"/>
                        </a:spcAft>
                        <a:buNone/>
                      </a:pPr>
                      <a:r>
                        <a:rPr b="1" lang="ko" sz="1300">
                          <a:latin typeface="Malgun Gothic"/>
                          <a:ea typeface="Malgun Gothic"/>
                          <a:cs typeface="Malgun Gothic"/>
                          <a:sym typeface="Malgun Gothic"/>
                        </a:rPr>
                        <a:t>클라우드 서비스</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1300">
                          <a:solidFill>
                            <a:schemeClr val="dk1"/>
                          </a:solidFill>
                          <a:latin typeface="Malgun Gothic"/>
                          <a:ea typeface="Malgun Gothic"/>
                          <a:cs typeface="Malgun Gothic"/>
                          <a:sym typeface="Malgun Gothic"/>
                        </a:rPr>
                        <a:t>AWS Database</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b="1" lang="ko" sz="900">
                          <a:solidFill>
                            <a:schemeClr val="dk1"/>
                          </a:solidFill>
                          <a:latin typeface="Malgun Gothic"/>
                          <a:ea typeface="Malgun Gothic"/>
                          <a:cs typeface="Malgun Gothic"/>
                          <a:sym typeface="Malgun Gothic"/>
                        </a:rPr>
                        <a:t>Amazon Web Services에서 제공하는 데이터베이스 서비스를 활용하여 판례 데이터를 저장하고 관리합니다.</a:t>
                      </a:r>
                      <a:endParaRPr b="1" sz="9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88025">
                <a:tc vMerge="1"/>
                <a:tc vMerge="1"/>
                <a:tc>
                  <a:txBody>
                    <a:bodyPr/>
                    <a:lstStyle/>
                    <a:p>
                      <a:pPr indent="0" lvl="0" marL="0" rtl="0" algn="ctr">
                        <a:spcBef>
                          <a:spcPts val="0"/>
                        </a:spcBef>
                        <a:spcAft>
                          <a:spcPts val="0"/>
                        </a:spcAft>
                        <a:buClr>
                          <a:schemeClr val="dk1"/>
                        </a:buClr>
                        <a:buSzPts val="1100"/>
                        <a:buFont typeface="Arial"/>
                        <a:buNone/>
                      </a:pPr>
                      <a:r>
                        <a:rPr b="1" lang="ko" sz="1300">
                          <a:solidFill>
                            <a:schemeClr val="dk1"/>
                          </a:solidFill>
                          <a:latin typeface="Malgun Gothic"/>
                          <a:ea typeface="Malgun Gothic"/>
                          <a:cs typeface="Malgun Gothic"/>
                          <a:sym typeface="Malgun Gothic"/>
                        </a:rPr>
                        <a:t>AWS Lambda</a:t>
                      </a:r>
                      <a:endParaRPr b="1" sz="1300">
                        <a:solidFill>
                          <a:schemeClr val="dk1"/>
                        </a:solidFill>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900">
                          <a:solidFill>
                            <a:schemeClr val="dk1"/>
                          </a:solidFill>
                          <a:latin typeface="Malgun Gothic"/>
                          <a:ea typeface="Malgun Gothic"/>
                          <a:cs typeface="Malgun Gothic"/>
                          <a:sym typeface="Malgun Gothic"/>
                        </a:rPr>
                        <a:t>Lambda 함수를 작성하고 배포하여 이벤트가 발생할 때마다 자동으로 코드를 실행합니다.</a:t>
                      </a:r>
                      <a:endParaRPr b="1" sz="900">
                        <a:solidFill>
                          <a:schemeClr val="dk1"/>
                        </a:solidFill>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1000">
                <a:tc vMerge="1"/>
                <a:tc vMerge="1"/>
                <a:tc>
                  <a:txBody>
                    <a:bodyPr/>
                    <a:lstStyle/>
                    <a:p>
                      <a:pPr indent="0" lvl="0" marL="0" rtl="0" algn="ctr">
                        <a:spcBef>
                          <a:spcPts val="0"/>
                        </a:spcBef>
                        <a:spcAft>
                          <a:spcPts val="0"/>
                        </a:spcAft>
                        <a:buNone/>
                      </a:pPr>
                      <a:r>
                        <a:rPr b="1" lang="ko" sz="1300">
                          <a:solidFill>
                            <a:schemeClr val="dk1"/>
                          </a:solidFill>
                          <a:latin typeface="Malgun Gothic"/>
                          <a:ea typeface="Malgun Gothic"/>
                          <a:cs typeface="Malgun Gothic"/>
                          <a:sym typeface="Malgun Gothic"/>
                        </a:rPr>
                        <a:t>AWS API Gateway</a:t>
                      </a:r>
                      <a:endParaRPr b="1" sz="1300">
                        <a:solidFill>
                          <a:schemeClr val="dk1"/>
                        </a:solidFill>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ko" sz="900">
                          <a:solidFill>
                            <a:schemeClr val="dk1"/>
                          </a:solidFill>
                          <a:highlight>
                            <a:schemeClr val="lt1"/>
                          </a:highlight>
                          <a:latin typeface="Malgun Gothic"/>
                          <a:ea typeface="Malgun Gothic"/>
                          <a:cs typeface="Malgun Gothic"/>
                          <a:sym typeface="Malgun Gothic"/>
                        </a:rPr>
                        <a:t>API Gateway를 사용하면 클라이언트 애플리케이션, 모바일 앱, 웹 애플리케이션 등에서 백엔드 서비스에 대한 안전한 액세스를 제공할 수 있습니다.</a:t>
                      </a:r>
                      <a:endParaRPr b="1" sz="900">
                        <a:solidFill>
                          <a:schemeClr val="dk1"/>
                        </a:solidFill>
                        <a:highlight>
                          <a:schemeClr val="lt1"/>
                        </a:highlight>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8500">
                <a:tc vMerge="1"/>
                <a:tc vMerge="1"/>
                <a:tc>
                  <a:txBody>
                    <a:bodyPr/>
                    <a:lstStyle/>
                    <a:p>
                      <a:pPr indent="0" lvl="0" marL="0" rtl="0" algn="ctr">
                        <a:spcBef>
                          <a:spcPts val="0"/>
                        </a:spcBef>
                        <a:spcAft>
                          <a:spcPts val="0"/>
                        </a:spcAft>
                        <a:buNone/>
                      </a:pPr>
                      <a:r>
                        <a:rPr b="1" lang="ko" sz="1300">
                          <a:solidFill>
                            <a:schemeClr val="dk1"/>
                          </a:solidFill>
                          <a:latin typeface="Malgun Gothic"/>
                          <a:ea typeface="Malgun Gothic"/>
                          <a:cs typeface="Malgun Gothic"/>
                          <a:sym typeface="Malgun Gothic"/>
                        </a:rPr>
                        <a:t>AWS EC2</a:t>
                      </a:r>
                      <a:endParaRPr b="1" sz="1300">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ko" sz="900">
                          <a:solidFill>
                            <a:schemeClr val="dk1"/>
                          </a:solidFill>
                          <a:latin typeface="Malgun Gothic"/>
                          <a:ea typeface="Malgun Gothic"/>
                          <a:cs typeface="Malgun Gothic"/>
                          <a:sym typeface="Malgun Gothic"/>
                        </a:rPr>
                        <a:t>가상 서버를 구축하고 웹 애플리케이션을 호스팅하기 위해 Amazon EC2를 사용합니다</a:t>
                      </a:r>
                      <a:endParaRPr b="1" sz="900">
                        <a:solidFill>
                          <a:schemeClr val="dk1"/>
                        </a:solidFill>
                        <a:latin typeface="Malgun Gothic"/>
                        <a:ea typeface="Malgun Gothic"/>
                        <a:cs typeface="Malgun Gothic"/>
                        <a:sym typeface="Malgun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420" name="Google Shape;420;p43"/>
          <p:cNvSpPr/>
          <p:nvPr/>
        </p:nvSpPr>
        <p:spPr>
          <a:xfrm>
            <a:off x="141424" y="4712172"/>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1</a:t>
            </a:r>
            <a:endParaRPr lang="en-US" altLang="ko-KR"/>
          </a:p>
        </p:txBody>
      </p:sp>
      <p:sp>
        <p:nvSpPr>
          <p:cNvPr id="422" name="Google Shape;422;p43"/>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423" name="Google Shape;423;p43"/>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424" name="Google Shape;424;p43"/>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425" name="Google Shape;425;p43"/>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화면 설계서</a:t>
            </a:r>
            <a:endParaRPr/>
          </a:p>
        </p:txBody>
      </p:sp>
      <p:pic>
        <p:nvPicPr>
          <p:cNvPr id="426" name="Google Shape;426;p43"/>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427" name="Google Shape;427;p43"/>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428" name="Google Shape;428;p43"/>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430" name=""/>
          <p:cNvPicPr>
            <a:picLocks noChangeAspect="1"/>
          </p:cNvPicPr>
          <p:nvPr/>
        </p:nvPicPr>
        <p:blipFill rotWithShape="1">
          <a:blip r:embed="rId5"/>
          <a:stretch>
            <a:fillRect/>
          </a:stretch>
        </p:blipFill>
        <p:spPr>
          <a:xfrm>
            <a:off x="522628" y="1289266"/>
            <a:ext cx="5808269" cy="4358844"/>
          </a:xfrm>
          <a:prstGeom prst="rect">
            <a:avLst/>
          </a:prstGeom>
        </p:spPr>
      </p:pic>
      <p:sp>
        <p:nvSpPr>
          <p:cNvPr id="434" name="Google Shape;420;p43"/>
          <p:cNvSpPr/>
          <p:nvPr/>
        </p:nvSpPr>
        <p:spPr>
          <a:xfrm>
            <a:off x="204526" y="1362149"/>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2</a:t>
            </a:r>
            <a:endParaRPr lang="en-US" altLang="ko-KR"/>
          </a:p>
        </p:txBody>
      </p:sp>
      <p:sp>
        <p:nvSpPr>
          <p:cNvPr id="435" name="Google Shape;420;p43"/>
          <p:cNvSpPr/>
          <p:nvPr/>
        </p:nvSpPr>
        <p:spPr>
          <a:xfrm>
            <a:off x="5794114" y="929157"/>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2</a:t>
            </a:r>
            <a:endParaRPr lang="en-US" altLang="ko-KR"/>
          </a:p>
        </p:txBody>
      </p:sp>
      <p:sp>
        <p:nvSpPr>
          <p:cNvPr id="436" name="Google Shape;420;p43"/>
          <p:cNvSpPr/>
          <p:nvPr/>
        </p:nvSpPr>
        <p:spPr>
          <a:xfrm>
            <a:off x="2265498" y="1041869"/>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3</a:t>
            </a:r>
            <a:endParaRPr lang="en-US" altLang="ko-KR"/>
          </a:p>
        </p:txBody>
      </p:sp>
      <p:graphicFrame>
        <p:nvGraphicFramePr>
          <p:cNvPr id="439" name="Google Shape;627;p50"/>
          <p:cNvGraphicFramePr/>
          <p:nvPr/>
        </p:nvGraphicFramePr>
        <p:xfrm>
          <a:off x="6590588" y="1168499"/>
          <a:ext cx="2376275" cy="2260500"/>
        </p:xfrm>
        <a:graphic>
          <a:graphicData uri="http://schemas.openxmlformats.org/drawingml/2006/table">
            <a:tbl>
              <a:tblPr>
                <a:noFill/>
                <a:tableStyle styleId="{BC9F1E92-B8D4-48DB-909A-3D4AE36B7F5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ableStyle>
              </a:tblPr>
              <a:tblGrid>
                <a:gridCol w="380000"/>
                <a:gridCol w="1996275"/>
              </a:tblGrid>
              <a:tr h="687700">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r>
                        <a:rPr lang="ko" sz="1300" b="1" i="0" u="none" strike="noStrike" cap="none">
                          <a:solidFill>
                            <a:srgbClr val="000000"/>
                          </a:solidFill>
                          <a:latin typeface="맑은 고딕"/>
                          <a:ea typeface="맑은 고딕"/>
                          <a:cs typeface="맑은 고딕"/>
                          <a:sym typeface="맑은 고딕"/>
                        </a:rPr>
                        <a:t>1</a:t>
                      </a:r>
                      <a:endParaRPr sz="19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Clr>
                          <a:schemeClr val="dk1"/>
                        </a:buClr>
                        <a:buSzPct val="25000"/>
                        <a:buFont typeface="Arial"/>
                        <a:buNone/>
                        <a:defRPr/>
                      </a:pPr>
                      <a:r>
                        <a:rPr lang="ko-KR" altLang="en-US" sz="1200">
                          <a:latin typeface="맑은 고딕"/>
                          <a:ea typeface="맑은 고딕"/>
                          <a:cs typeface="맑은 고딕"/>
                          <a:sym typeface="맑은 고딕"/>
                        </a:rPr>
                        <a:t>사건 분석하기 버튼을 누를시 사건을 분석하는 페이지로 넘어갑니다</a:t>
                      </a:r>
                      <a:endParaRPr lang="ko-KR" altLang="en-US" sz="1200">
                        <a:latin typeface="맑은 고딕"/>
                        <a:ea typeface="맑은 고딕"/>
                        <a:cs typeface="맑은 고딕"/>
                        <a:sym typeface="맑은 고딕"/>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fffff"/>
                    </a:solidFill>
                  </a:tcPr>
                </a:tc>
              </a:tr>
              <a:tr h="786400">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r>
                        <a:rPr lang="ko" sz="1300" b="1" i="0" u="none" strike="noStrike" cap="none">
                          <a:solidFill>
                            <a:srgbClr val="000000"/>
                          </a:solidFill>
                          <a:latin typeface="맑은 고딕"/>
                          <a:ea typeface="맑은 고딕"/>
                          <a:cs typeface="맑은 고딕"/>
                          <a:sym typeface="맑은 고딕"/>
                        </a:rPr>
                        <a:t>2</a:t>
                      </a:r>
                      <a:endParaRPr sz="19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Clr>
                          <a:schemeClr val="dk1"/>
                        </a:buClr>
                        <a:buSzPct val="25000"/>
                        <a:buFont typeface="Arial"/>
                        <a:buNone/>
                        <a:defRPr/>
                      </a:pPr>
                      <a:r>
                        <a:rPr lang="ko-KR" altLang="en-US" sz="1200">
                          <a:solidFill>
                            <a:schemeClr val="dk1"/>
                          </a:solidFill>
                        </a:rPr>
                        <a:t>로고버튼이나 홈아이콘을 클릭시 메인페이지로 돌아갈 수 있습니다 </a:t>
                      </a:r>
                      <a:endParaRPr lang="ko-KR" altLang="en-US" sz="1200">
                        <a:solidFill>
                          <a:schemeClr val="dk1"/>
                        </a:solidFill>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tcPr>
                </a:tc>
              </a:tr>
              <a:tr h="786400">
                <a:tc>
                  <a:txBody>
                    <a:bodyPr vert="horz" lIns="90000" tIns="85225" rIns="90000" bIns="62400" anchor="t" anchorCtr="0"/>
                    <a:p>
                      <a:pPr marL="0" marR="0" lvl="0" indent="0" algn="ctr" rtl="0">
                        <a:lnSpc>
                          <a:spcPct val="83000"/>
                        </a:lnSpc>
                        <a:spcBef>
                          <a:spcPts val="0"/>
                        </a:spcBef>
                        <a:spcAft>
                          <a:spcPts val="0"/>
                        </a:spcAft>
                        <a:buNone/>
                        <a:defRPr/>
                      </a:pPr>
                      <a:r>
                        <a:rPr lang="ko" sz="1300" b="1">
                          <a:latin typeface="맑은 고딕"/>
                          <a:ea typeface="맑은 고딕"/>
                          <a:cs typeface="맑은 고딕"/>
                          <a:sym typeface="맑은 고딕"/>
                        </a:rPr>
                        <a:t>3</a:t>
                      </a:r>
                      <a:endParaRPr sz="1300" b="1" i="0" u="none" strike="noStrike" cap="none">
                        <a:solidFill>
                          <a:srgbClr val="000000"/>
                        </a:solidFill>
                        <a:latin typeface="맑은 고딕"/>
                        <a:ea typeface="맑은 고딕"/>
                        <a:cs typeface="맑은 고딕"/>
                        <a:sym typeface="맑은 고딕"/>
                      </a:endParaRPr>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None/>
                        <a:defRPr/>
                      </a:pPr>
                      <a:r>
                        <a:rPr lang="ko-KR" altLang="en-US" sz="1200">
                          <a:solidFill>
                            <a:schemeClr val="dk1"/>
                          </a:solidFill>
                        </a:rPr>
                        <a:t>검색버튼을 누를시 판례디비에서의 검색이 가능합니다</a:t>
                      </a:r>
                      <a:endParaRPr lang="ko-KR" altLang="en-US" sz="1200">
                        <a:solidFill>
                          <a:schemeClr val="dk1"/>
                        </a:solidFill>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tcPr>
                </a:tc>
              </a:tr>
            </a:tbl>
          </a:graphicData>
        </a:graphic>
      </p:graphicFrame>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4.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422" name="Google Shape;422;p43"/>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423" name="Google Shape;423;p43"/>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424" name="Google Shape;424;p43"/>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425" name="Google Shape;425;p43"/>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화면 설계서</a:t>
            </a:r>
            <a:endParaRPr/>
          </a:p>
        </p:txBody>
      </p:sp>
      <p:pic>
        <p:nvPicPr>
          <p:cNvPr id="426" name="Google Shape;426;p43"/>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427" name="Google Shape;427;p43"/>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428" name="Google Shape;428;p43"/>
          <p:cNvPicPr/>
          <p:nvPr/>
        </p:nvPicPr>
        <p:blipFill rotWithShape="1">
          <a:blip r:embed="rId4">
            <a:alphaModFix/>
          </a:blip>
          <a:srcRect/>
          <a:stretch>
            <a:fillRect/>
          </a:stretch>
        </p:blipFill>
        <p:spPr>
          <a:xfrm>
            <a:off x="8115300" y="125412"/>
            <a:ext cx="868362" cy="279401"/>
          </a:xfrm>
          <a:prstGeom prst="rect">
            <a:avLst/>
          </a:prstGeom>
          <a:noFill/>
          <a:ln>
            <a:noFill/>
          </a:ln>
        </p:spPr>
      </p:pic>
      <p:graphicFrame>
        <p:nvGraphicFramePr>
          <p:cNvPr id="439" name="Google Shape;627;p50"/>
          <p:cNvGraphicFramePr/>
          <p:nvPr/>
        </p:nvGraphicFramePr>
        <p:xfrm>
          <a:off x="0" y="2270596"/>
          <a:ext cx="2376050" cy="2316807"/>
        </p:xfrm>
        <a:graphic>
          <a:graphicData uri="http://schemas.openxmlformats.org/drawingml/2006/table">
            <a:tbl>
              <a:tblPr firstRow="1" bandRow="1">
                <a:noFill/>
                <a:tableStyleId>{BC9F1E92-B8D4-48DB-909A-3D4AE36B7F5E}</a:tableStyleId>
              </a:tblPr>
              <a:tblGrid>
                <a:gridCol w="380000"/>
                <a:gridCol w="1996050"/>
              </a:tblGrid>
              <a:tr h="359010">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r>
                        <a:rPr lang="ko" sz="1300" b="1" i="0" u="none" strike="noStrike" cap="none">
                          <a:solidFill>
                            <a:srgbClr val="000000"/>
                          </a:solidFill>
                          <a:latin typeface="맑은 고딕"/>
                          <a:ea typeface="맑은 고딕"/>
                          <a:cs typeface="맑은 고딕"/>
                          <a:sym typeface="맑은 고딕"/>
                        </a:rPr>
                        <a:t>1</a:t>
                      </a:r>
                      <a:endParaRPr sz="19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Clr>
                          <a:schemeClr val="dk1"/>
                        </a:buClr>
                        <a:buSzPct val="25000"/>
                        <a:buFont typeface="Arial"/>
                        <a:buNone/>
                        <a:defRPr/>
                      </a:pPr>
                      <a:r>
                        <a:rPr lang="ko-KR" altLang="en-US" sz="1200">
                          <a:latin typeface="맑은 고딕"/>
                          <a:ea typeface="맑은 고딕"/>
                          <a:cs typeface="맑은 고딕"/>
                          <a:sym typeface="맑은 고딕"/>
                        </a:rPr>
                        <a:t>검색화면을 보여주는 페이지입니다</a:t>
                      </a:r>
                      <a:r>
                        <a:rPr lang="en-US" altLang="ko-KR" sz="1200">
                          <a:latin typeface="맑은 고딕"/>
                          <a:ea typeface="맑은 고딕"/>
                          <a:cs typeface="맑은 고딕"/>
                          <a:sym typeface="맑은 고딕"/>
                        </a:rPr>
                        <a:t>.</a:t>
                      </a:r>
                      <a:endParaRPr lang="en-US" altLang="ko-KR" sz="1200">
                        <a:latin typeface="맑은 고딕"/>
                        <a:ea typeface="맑은 고딕"/>
                        <a:cs typeface="맑은 고딕"/>
                        <a:sym typeface="맑은 고딕"/>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fffff"/>
                    </a:solidFill>
                  </a:tcPr>
                </a:tc>
              </a:tr>
              <a:tr h="624882">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r>
                        <a:rPr lang="en-US" altLang="ko-KR" sz="1300"/>
                        <a:t>2</a:t>
                      </a:r>
                      <a:endParaRPr lang="en-US" altLang="ko-KR" sz="13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Clr>
                          <a:schemeClr val="dk1"/>
                        </a:buClr>
                        <a:buSzPct val="25000"/>
                        <a:buFont typeface="Arial"/>
                        <a:buNone/>
                        <a:defRPr/>
                      </a:pPr>
                      <a:r>
                        <a:rPr lang="ko-KR" altLang="en-US" sz="1200">
                          <a:latin typeface="맑은 고딕"/>
                          <a:ea typeface="맑은 고딕"/>
                          <a:cs typeface="맑은 고딕"/>
                          <a:sym typeface="맑은 고딕"/>
                        </a:rPr>
                        <a:t>검색된 페이지를 선택시 볼수 있게 해주고 현재화면에서 요약을 볼수 있습니다</a:t>
                      </a:r>
                      <a:r>
                        <a:rPr lang="en-US" altLang="ko-KR" sz="1200">
                          <a:latin typeface="맑은 고딕"/>
                          <a:ea typeface="맑은 고딕"/>
                          <a:cs typeface="맑은 고딕"/>
                          <a:sym typeface="맑은 고딕"/>
                        </a:rPr>
                        <a:t>.</a:t>
                      </a:r>
                      <a:endParaRPr lang="en-US" altLang="ko-KR" sz="1200">
                        <a:latin typeface="맑은 고딕"/>
                        <a:ea typeface="맑은 고딕"/>
                        <a:cs typeface="맑은 고딕"/>
                        <a:sym typeface="맑은 고딕"/>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fffff"/>
                    </a:solidFill>
                  </a:tcPr>
                </a:tc>
              </a:tr>
              <a:tr h="491946">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r>
                        <a:rPr lang="en-US" altLang="ko-KR" sz="1300"/>
                        <a:t>3</a:t>
                      </a:r>
                      <a:endParaRPr lang="en-US" altLang="ko-KR" sz="13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Clr>
                          <a:schemeClr val="dk1"/>
                        </a:buClr>
                        <a:buSzPct val="25000"/>
                        <a:buFont typeface="Arial"/>
                        <a:buNone/>
                        <a:defRPr/>
                      </a:pPr>
                      <a:r>
                        <a:rPr lang="ko-KR" altLang="en-US" sz="1200">
                          <a:latin typeface="맑은 고딕"/>
                          <a:ea typeface="맑은 고딕"/>
                          <a:cs typeface="맑은 고딕"/>
                          <a:sym typeface="맑은 고딕"/>
                        </a:rPr>
                        <a:t>인기도순과 최신순으로 보는 방식을 설정할 수 있습니다</a:t>
                      </a:r>
                      <a:r>
                        <a:rPr lang="en-US" altLang="ko-KR" sz="1200">
                          <a:latin typeface="맑은 고딕"/>
                          <a:ea typeface="맑은 고딕"/>
                          <a:cs typeface="맑은 고딕"/>
                          <a:sym typeface="맑은 고딕"/>
                        </a:rPr>
                        <a:t>.</a:t>
                      </a:r>
                      <a:endParaRPr lang="en-US" altLang="ko-KR" sz="1200">
                        <a:latin typeface="맑은 고딕"/>
                        <a:ea typeface="맑은 고딕"/>
                        <a:cs typeface="맑은 고딕"/>
                        <a:sym typeface="맑은 고딕"/>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fffff"/>
                    </a:solidFill>
                  </a:tcPr>
                </a:tc>
              </a:tr>
              <a:tr h="624882">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r>
                        <a:rPr lang="en-US" altLang="ko-KR" sz="1300"/>
                        <a:t>4</a:t>
                      </a:r>
                      <a:endParaRPr lang="en-US" altLang="ko-KR" sz="13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Clr>
                          <a:schemeClr val="dk1"/>
                        </a:buClr>
                        <a:buSzPct val="25000"/>
                        <a:buFont typeface="Arial"/>
                        <a:buNone/>
                        <a:defRPr/>
                      </a:pPr>
                      <a:r>
                        <a:rPr lang="ko-KR" altLang="en-US" sz="1200">
                          <a:latin typeface="맑은 고딕"/>
                          <a:ea typeface="맑은 고딕"/>
                          <a:cs typeface="맑은 고딕"/>
                          <a:sym typeface="맑은 고딕"/>
                        </a:rPr>
                        <a:t>관련된 뉴스기사를 볼 수 있는 화면입니다</a:t>
                      </a:r>
                      <a:r>
                        <a:rPr lang="en-US" altLang="ko-KR" sz="1200">
                          <a:latin typeface="맑은 고딕"/>
                          <a:ea typeface="맑은 고딕"/>
                          <a:cs typeface="맑은 고딕"/>
                          <a:sym typeface="맑은 고딕"/>
                        </a:rPr>
                        <a:t>.</a:t>
                      </a:r>
                      <a:endParaRPr lang="en-US" altLang="ko-KR" sz="1200">
                        <a:latin typeface="맑은 고딕"/>
                        <a:ea typeface="맑은 고딕"/>
                        <a:cs typeface="맑은 고딕"/>
                        <a:sym typeface="맑은 고딕"/>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fffff"/>
                    </a:solidFill>
                  </a:tcPr>
                </a:tc>
              </a:tr>
            </a:tbl>
          </a:graphicData>
        </a:graphic>
      </p:graphicFrame>
      <p:pic>
        <p:nvPicPr>
          <p:cNvPr id="440" name=""/>
          <p:cNvPicPr>
            <a:picLocks noChangeAspect="1"/>
          </p:cNvPicPr>
          <p:nvPr/>
        </p:nvPicPr>
        <p:blipFill rotWithShape="1">
          <a:blip r:embed="rId5"/>
          <a:stretch>
            <a:fillRect/>
          </a:stretch>
        </p:blipFill>
        <p:spPr>
          <a:xfrm>
            <a:off x="2350090" y="1101327"/>
            <a:ext cx="6586943" cy="5409406"/>
          </a:xfrm>
          <a:prstGeom prst="rect">
            <a:avLst/>
          </a:prstGeom>
        </p:spPr>
      </p:pic>
      <p:sp>
        <p:nvSpPr>
          <p:cNvPr id="441" name="Google Shape;420;p43"/>
          <p:cNvSpPr/>
          <p:nvPr/>
        </p:nvSpPr>
        <p:spPr>
          <a:xfrm>
            <a:off x="2387339" y="2136056"/>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2</a:t>
            </a:r>
            <a:endParaRPr lang="en-US" altLang="ko-KR"/>
          </a:p>
        </p:txBody>
      </p:sp>
      <p:sp>
        <p:nvSpPr>
          <p:cNvPr id="442" name="Google Shape;420;p43"/>
          <p:cNvSpPr/>
          <p:nvPr/>
        </p:nvSpPr>
        <p:spPr>
          <a:xfrm>
            <a:off x="6845833" y="1326033"/>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3</a:t>
            </a:r>
            <a:endParaRPr lang="en-US" altLang="ko-KR"/>
          </a:p>
        </p:txBody>
      </p:sp>
      <p:sp>
        <p:nvSpPr>
          <p:cNvPr id="443" name="Google Shape;420;p43"/>
          <p:cNvSpPr/>
          <p:nvPr/>
        </p:nvSpPr>
        <p:spPr>
          <a:xfrm>
            <a:off x="7580052" y="1564160"/>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4</a:t>
            </a:r>
            <a:endParaRPr lang="en-US" altLang="ko-KR"/>
          </a:p>
        </p:txBody>
      </p:sp>
      <p:sp>
        <p:nvSpPr>
          <p:cNvPr id="444" name="Google Shape;420;p43"/>
          <p:cNvSpPr/>
          <p:nvPr/>
        </p:nvSpPr>
        <p:spPr>
          <a:xfrm>
            <a:off x="3770051" y="812081"/>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1</a:t>
            </a:r>
            <a:endParaRPr lang="en-US" altLang="ko-K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5.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graphicFrame>
        <p:nvGraphicFramePr>
          <p:cNvPr id="602" name="Google Shape;602;p49"/>
          <p:cNvGraphicFramePr/>
          <p:nvPr/>
        </p:nvGraphicFramePr>
        <p:xfrm>
          <a:off x="214784" y="1635663"/>
          <a:ext cx="2462750" cy="1359000"/>
        </p:xfrm>
        <a:graphic>
          <a:graphicData uri="http://schemas.openxmlformats.org/drawingml/2006/table">
            <a:tbl>
              <a:tblPr>
                <a:noFill/>
                <a:tableStyleId>{BC9F1E92-B8D4-48DB-909A-3D4AE36B7F5E}</a:tableStyleId>
              </a:tblPr>
              <a:tblGrid>
                <a:gridCol w="380000"/>
                <a:gridCol w="2082750"/>
              </a:tblGrid>
              <a:tr h="572600">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r>
                        <a:rPr lang="ko" sz="1300" b="1" i="0" u="none" strike="noStrike" cap="none">
                          <a:solidFill>
                            <a:srgbClr val="000000"/>
                          </a:solidFill>
                          <a:latin typeface="맑은 고딕"/>
                          <a:ea typeface="맑은 고딕"/>
                          <a:cs typeface="맑은 고딕"/>
                          <a:sym typeface="맑은 고딕"/>
                        </a:rPr>
                        <a:t>1</a:t>
                      </a:r>
                      <a:endParaRPr sz="19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Clr>
                          <a:schemeClr val="dk1"/>
                        </a:buClr>
                        <a:buSzPct val="25000"/>
                        <a:buFont typeface="Arial"/>
                        <a:buNone/>
                        <a:defRPr/>
                      </a:pPr>
                      <a:endParaRPr lang="ko" sz="1200">
                        <a:solidFill>
                          <a:schemeClr val="dk1"/>
                        </a:solidFill>
                      </a:endParaRPr>
                    </a:p>
                    <a:p>
                      <a:pPr marL="0" lvl="0" indent="0" algn="l" rtl="0">
                        <a:lnSpc>
                          <a:spcPct val="83000"/>
                        </a:lnSpc>
                        <a:spcBef>
                          <a:spcPts val="0"/>
                        </a:spcBef>
                        <a:spcAft>
                          <a:spcPts val="0"/>
                        </a:spcAft>
                        <a:buClr>
                          <a:schemeClr val="dk1"/>
                        </a:buClr>
                        <a:buSzPct val="25000"/>
                        <a:buFont typeface="Arial"/>
                        <a:buNone/>
                        <a:defRPr/>
                      </a:pPr>
                      <a:r>
                        <a:rPr lang="ko" sz="1200">
                          <a:solidFill>
                            <a:schemeClr val="dk1"/>
                          </a:solidFill>
                        </a:rPr>
                        <a:t>사건 분석 화면 창</a:t>
                      </a:r>
                      <a:endParaRPr lang="en-US" altLang="ko-KR" sz="1200">
                        <a:solidFill>
                          <a:schemeClr val="dk1"/>
                        </a:solidFill>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fffff"/>
                    </a:solidFill>
                  </a:tcPr>
                </a:tc>
              </a:tr>
              <a:tr h="786400">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endParaRPr lang="ko" sz="1300" b="1" i="0" u="none" strike="noStrike" cap="none">
                        <a:solidFill>
                          <a:srgbClr val="000000"/>
                        </a:solidFill>
                        <a:latin typeface="맑은 고딕"/>
                        <a:ea typeface="맑은 고딕"/>
                        <a:cs typeface="맑은 고딕"/>
                        <a:sym typeface="맑은 고딕"/>
                      </a:endParaRPr>
                    </a:p>
                    <a:p>
                      <a:pPr marL="0" marR="0" lvl="0" indent="0" algn="ctr" rtl="0">
                        <a:lnSpc>
                          <a:spcPct val="83000"/>
                        </a:lnSpc>
                        <a:spcBef>
                          <a:spcPts val="0"/>
                        </a:spcBef>
                        <a:spcAft>
                          <a:spcPts val="0"/>
                        </a:spcAft>
                        <a:buClr>
                          <a:srgbClr val="000000"/>
                        </a:buClr>
                        <a:buSzPct val="25000"/>
                        <a:buFont typeface="맑은 고딕"/>
                        <a:buNone/>
                        <a:defRPr/>
                      </a:pPr>
                      <a:r>
                        <a:rPr lang="ko" sz="1300" b="1" i="0" u="none" strike="noStrike" cap="none">
                          <a:solidFill>
                            <a:srgbClr val="000000"/>
                          </a:solidFill>
                          <a:latin typeface="맑은 고딕"/>
                          <a:ea typeface="맑은 고딕"/>
                          <a:cs typeface="맑은 고딕"/>
                          <a:sym typeface="맑은 고딕"/>
                        </a:rPr>
                        <a:t>2</a:t>
                      </a:r>
                      <a:endParaRPr sz="19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Clr>
                          <a:schemeClr val="dk1"/>
                        </a:buClr>
                        <a:buSzPct val="25000"/>
                        <a:buFont typeface="Arial"/>
                        <a:buNone/>
                        <a:defRPr/>
                      </a:pPr>
                      <a:endParaRPr lang="ko" sz="1200">
                        <a:solidFill>
                          <a:schemeClr val="dk1"/>
                        </a:solidFill>
                      </a:endParaRPr>
                    </a:p>
                    <a:p>
                      <a:pPr marL="0" lvl="0" indent="0" algn="l" rtl="0">
                        <a:lnSpc>
                          <a:spcPct val="83000"/>
                        </a:lnSpc>
                        <a:spcBef>
                          <a:spcPts val="0"/>
                        </a:spcBef>
                        <a:spcAft>
                          <a:spcPts val="0"/>
                        </a:spcAft>
                        <a:buClr>
                          <a:schemeClr val="dk1"/>
                        </a:buClr>
                        <a:buSzPct val="25000"/>
                        <a:buFont typeface="Arial"/>
                        <a:buNone/>
                        <a:defRPr/>
                      </a:pPr>
                      <a:r>
                        <a:rPr lang="ko" sz="1200">
                          <a:solidFill>
                            <a:schemeClr val="dk1"/>
                          </a:solidFill>
                        </a:rPr>
                        <a:t>해당 사고 클릭 시 다음 페이지로 이동</a:t>
                      </a:r>
                      <a:endParaRPr sz="1200">
                        <a:latin typeface="맑은 고딕"/>
                        <a:ea typeface="맑은 고딕"/>
                        <a:cs typeface="맑은 고딕"/>
                        <a:sym typeface="맑은 고딕"/>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tcPr>
                </a:tc>
              </a:tr>
            </a:tbl>
          </a:graphicData>
        </a:graphic>
      </p:graphicFrame>
      <p:sp>
        <p:nvSpPr>
          <p:cNvPr id="611" name="Google Shape;611;p49"/>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612" name="Google Shape;612;p49"/>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613" name="Google Shape;613;p49"/>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614" name="Google Shape;614;p49"/>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화면 설계서</a:t>
            </a:r>
            <a:endParaRPr/>
          </a:p>
        </p:txBody>
      </p:sp>
      <p:pic>
        <p:nvPicPr>
          <p:cNvPr id="615" name="Google Shape;615;p49"/>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616" name="Google Shape;616;p49"/>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617" name="Google Shape;617;p49"/>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618" name=""/>
          <p:cNvPicPr>
            <a:picLocks noChangeAspect="1"/>
          </p:cNvPicPr>
          <p:nvPr/>
        </p:nvPicPr>
        <p:blipFill rotWithShape="1">
          <a:blip r:embed="rId5"/>
          <a:stretch>
            <a:fillRect/>
          </a:stretch>
        </p:blipFill>
        <p:spPr>
          <a:xfrm>
            <a:off x="3094175" y="1170813"/>
            <a:ext cx="5723853" cy="5409375"/>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6.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graphicFrame>
        <p:nvGraphicFramePr>
          <p:cNvPr id="696" name="Google Shape;696;p53"/>
          <p:cNvGraphicFramePr/>
          <p:nvPr/>
        </p:nvGraphicFramePr>
        <p:xfrm>
          <a:off x="6060283" y="1970484"/>
          <a:ext cx="2023625" cy="1872900"/>
        </p:xfrm>
        <a:graphic>
          <a:graphicData uri="http://schemas.openxmlformats.org/drawingml/2006/table">
            <a:tbl>
              <a:tblPr>
                <a:noFill/>
                <a:tableStyleId>{BC9F1E92-B8D4-48DB-909A-3D4AE36B7F5E}</a:tableStyleId>
              </a:tblPr>
              <a:tblGrid>
                <a:gridCol w="380000"/>
                <a:gridCol w="1643625"/>
              </a:tblGrid>
              <a:tr h="573500">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endParaRPr lang="en-US" altLang="ko-KR" sz="1300"/>
                    </a:p>
                    <a:p>
                      <a:pPr marL="0" marR="0" lvl="0" indent="0" algn="ctr" rtl="0">
                        <a:lnSpc>
                          <a:spcPct val="83000"/>
                        </a:lnSpc>
                        <a:spcBef>
                          <a:spcPts val="0"/>
                        </a:spcBef>
                        <a:spcAft>
                          <a:spcPts val="0"/>
                        </a:spcAft>
                        <a:buClr>
                          <a:srgbClr val="000000"/>
                        </a:buClr>
                        <a:buSzPct val="25000"/>
                        <a:buFont typeface="맑은 고딕"/>
                        <a:buNone/>
                        <a:defRPr/>
                      </a:pPr>
                      <a:r>
                        <a:rPr lang="en-US" altLang="ko-KR" sz="1300"/>
                        <a:t>1</a:t>
                      </a:r>
                      <a:endParaRPr lang="en-US" altLang="ko-KR" sz="13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114300" marR="0" lvl="0" indent="-114300" algn="l" rtl="0">
                        <a:lnSpc>
                          <a:spcPct val="83000"/>
                        </a:lnSpc>
                        <a:spcBef>
                          <a:spcPts val="0"/>
                        </a:spcBef>
                        <a:spcAft>
                          <a:spcPts val="0"/>
                        </a:spcAft>
                        <a:buClr>
                          <a:srgbClr val="000000"/>
                        </a:buClr>
                        <a:buSzPct val="25000"/>
                        <a:buFont typeface="맑은 고딕"/>
                        <a:buNone/>
                        <a:defRPr/>
                      </a:pPr>
                      <a:endParaRPr lang="ko-KR" altLang="en-US" sz="1200">
                        <a:latin typeface="맑은 고딕"/>
                        <a:ea typeface="맑은 고딕"/>
                        <a:cs typeface="맑은 고딕"/>
                        <a:sym typeface="맑은 고딕"/>
                      </a:endParaRPr>
                    </a:p>
                    <a:p>
                      <a:pPr marL="114300" marR="0" lvl="0" indent="-114300" algn="l" rtl="0">
                        <a:lnSpc>
                          <a:spcPct val="83000"/>
                        </a:lnSpc>
                        <a:spcBef>
                          <a:spcPts val="0"/>
                        </a:spcBef>
                        <a:spcAft>
                          <a:spcPts val="0"/>
                        </a:spcAft>
                        <a:buClr>
                          <a:srgbClr val="000000"/>
                        </a:buClr>
                        <a:buSzPct val="25000"/>
                        <a:buFont typeface="맑은 고딕"/>
                        <a:buNone/>
                        <a:defRPr/>
                      </a:pPr>
                      <a:r>
                        <a:rPr lang="ko-KR" altLang="en-US" sz="1200">
                          <a:latin typeface="맑은 고딕"/>
                          <a:ea typeface="맑은 고딕"/>
                          <a:cs typeface="맑은 고딕"/>
                          <a:sym typeface="맑은 고딕"/>
                        </a:rPr>
                        <a:t> 결과 안내 페이지</a:t>
                      </a:r>
                      <a:endParaRPr lang="ko-KR" altLang="en-US" sz="1200">
                        <a:latin typeface="맑은 고딕"/>
                        <a:ea typeface="맑은 고딕"/>
                        <a:cs typeface="맑은 고딕"/>
                        <a:sym typeface="맑은 고딕"/>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fffff"/>
                    </a:solidFill>
                  </a:tcPr>
                </a:tc>
              </a:tr>
              <a:tr h="430800">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endParaRPr lang="en-US" altLang="ko-KR" sz="1300" b="1" i="0" u="none" strike="noStrike" cap="none">
                        <a:solidFill>
                          <a:srgbClr val="000000"/>
                        </a:solidFill>
                        <a:latin typeface="맑은 고딕"/>
                        <a:ea typeface="맑은 고딕"/>
                        <a:cs typeface="맑은 고딕"/>
                        <a:sym typeface="맑은 고딕"/>
                      </a:endParaRPr>
                    </a:p>
                    <a:p>
                      <a:pPr marL="0" marR="0" lvl="0" indent="0" algn="ctr" rtl="0">
                        <a:lnSpc>
                          <a:spcPct val="83000"/>
                        </a:lnSpc>
                        <a:spcBef>
                          <a:spcPts val="0"/>
                        </a:spcBef>
                        <a:spcAft>
                          <a:spcPts val="0"/>
                        </a:spcAft>
                        <a:buClr>
                          <a:srgbClr val="000000"/>
                        </a:buClr>
                        <a:buSzPct val="25000"/>
                        <a:buFont typeface="맑은 고딕"/>
                        <a:buNone/>
                        <a:defRPr/>
                      </a:pPr>
                      <a:r>
                        <a:rPr lang="en-US" altLang="ko-KR" sz="1300" b="1" i="0" u="none" strike="noStrike" cap="none">
                          <a:solidFill>
                            <a:srgbClr val="000000"/>
                          </a:solidFill>
                          <a:latin typeface="맑은 고딕"/>
                          <a:ea typeface="맑은 고딕"/>
                          <a:cs typeface="맑은 고딕"/>
                          <a:sym typeface="맑은 고딕"/>
                        </a:rPr>
                        <a:t>2</a:t>
                      </a:r>
                      <a:endParaRPr lang="en-US" altLang="ko-KR" sz="1300" b="1" i="0" u="none" strike="noStrike" cap="none">
                        <a:solidFill>
                          <a:srgbClr val="000000"/>
                        </a:solidFill>
                        <a:latin typeface="맑은 고딕"/>
                        <a:ea typeface="맑은 고딕"/>
                        <a:cs typeface="맑은 고딕"/>
                        <a:sym typeface="맑은 고딕"/>
                      </a:endParaRPr>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0" lvl="0" indent="0" algn="l" rtl="0">
                        <a:lnSpc>
                          <a:spcPct val="83000"/>
                        </a:lnSpc>
                        <a:spcBef>
                          <a:spcPts val="0"/>
                        </a:spcBef>
                        <a:spcAft>
                          <a:spcPts val="0"/>
                        </a:spcAft>
                        <a:buClr>
                          <a:schemeClr val="dk1"/>
                        </a:buClr>
                        <a:buSzPct val="25000"/>
                        <a:buFont typeface="Arial"/>
                        <a:buNone/>
                        <a:defRPr/>
                      </a:pPr>
                      <a:r>
                        <a:rPr lang="ko-KR" altLang="en-US" sz="1200">
                          <a:solidFill>
                            <a:schemeClr val="dk1"/>
                          </a:solidFill>
                        </a:rPr>
                        <a:t> </a:t>
                      </a:r>
                      <a:endParaRPr lang="ko-KR" altLang="en-US" sz="1200">
                        <a:solidFill>
                          <a:schemeClr val="dk1"/>
                        </a:solidFill>
                      </a:endParaRPr>
                    </a:p>
                    <a:p>
                      <a:pPr marL="0" lvl="0" indent="0" algn="l" rtl="0">
                        <a:lnSpc>
                          <a:spcPct val="83000"/>
                        </a:lnSpc>
                        <a:spcBef>
                          <a:spcPts val="0"/>
                        </a:spcBef>
                        <a:spcAft>
                          <a:spcPts val="0"/>
                        </a:spcAft>
                        <a:buClr>
                          <a:schemeClr val="dk1"/>
                        </a:buClr>
                        <a:buSzPct val="25000"/>
                        <a:buFont typeface="Arial"/>
                        <a:buNone/>
                        <a:defRPr/>
                      </a:pPr>
                      <a:r>
                        <a:rPr lang="ko-KR" altLang="en-US" sz="1200">
                          <a:solidFill>
                            <a:schemeClr val="dk1"/>
                          </a:solidFill>
                        </a:rPr>
                        <a:t> 참조 판례사이트 이동                   </a:t>
                      </a:r>
                      <a:endParaRPr lang="ko-KR" altLang="en-US" sz="1200">
                        <a:solidFill>
                          <a:schemeClr val="dk1"/>
                        </a:solidFill>
                      </a:endParaRPr>
                    </a:p>
                    <a:p>
                      <a:pPr marL="0" lvl="0" indent="0" algn="l" rtl="0">
                        <a:lnSpc>
                          <a:spcPct val="83000"/>
                        </a:lnSpc>
                        <a:spcBef>
                          <a:spcPts val="0"/>
                        </a:spcBef>
                        <a:spcAft>
                          <a:spcPts val="0"/>
                        </a:spcAft>
                        <a:buClr>
                          <a:schemeClr val="dk1"/>
                        </a:buClr>
                        <a:buSzPct val="25000"/>
                        <a:buFont typeface="Arial"/>
                        <a:buNone/>
                        <a:defRPr/>
                      </a:pPr>
                      <a:r>
                        <a:rPr lang="ko-KR" altLang="en-US" sz="1200">
                          <a:solidFill>
                            <a:schemeClr val="dk1"/>
                          </a:solidFill>
                        </a:rPr>
                        <a:t> 시켜주는 아이콘</a:t>
                      </a:r>
                      <a:endParaRPr lang="ko-KR" altLang="en-US" sz="1200">
                        <a:solidFill>
                          <a:schemeClr val="dk1"/>
                        </a:solidFill>
                      </a:endParaRPr>
                    </a:p>
                    <a:p>
                      <a:pPr marL="114300" marR="0" lvl="0" indent="-114300" algn="l" rtl="0">
                        <a:lnSpc>
                          <a:spcPct val="83000"/>
                        </a:lnSpc>
                        <a:spcBef>
                          <a:spcPts val="0"/>
                        </a:spcBef>
                        <a:spcAft>
                          <a:spcPts val="0"/>
                        </a:spcAft>
                        <a:buClr>
                          <a:srgbClr val="000000"/>
                        </a:buClr>
                        <a:buSzPct val="25000"/>
                        <a:buFont typeface="맑은 고딕"/>
                        <a:buNone/>
                        <a:defRPr/>
                      </a:pPr>
                      <a:endParaRPr sz="1300" b="1">
                        <a:latin typeface="맑은 고딕"/>
                        <a:ea typeface="맑은 고딕"/>
                        <a:cs typeface="맑은 고딕"/>
                        <a:sym typeface="맑은 고딕"/>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fffff"/>
                    </a:solidFill>
                  </a:tcPr>
                </a:tc>
              </a:tr>
              <a:tr h="573500">
                <a:tc>
                  <a:txBody>
                    <a:bodyPr vert="horz" lIns="90000" tIns="85225" rIns="90000" bIns="62400" anchor="t" anchorCtr="0"/>
                    <a:p>
                      <a:pPr marL="0" marR="0" lvl="0" indent="0" algn="ctr" rtl="0">
                        <a:lnSpc>
                          <a:spcPct val="83000"/>
                        </a:lnSpc>
                        <a:spcBef>
                          <a:spcPts val="0"/>
                        </a:spcBef>
                        <a:spcAft>
                          <a:spcPts val="0"/>
                        </a:spcAft>
                        <a:buClr>
                          <a:srgbClr val="000000"/>
                        </a:buClr>
                        <a:buSzPct val="25000"/>
                        <a:buFont typeface="맑은 고딕"/>
                        <a:buNone/>
                        <a:defRPr/>
                      </a:pPr>
                      <a:endParaRPr lang="en-US" altLang="ko-KR" sz="1300"/>
                    </a:p>
                    <a:p>
                      <a:pPr marL="0" marR="0" lvl="0" indent="0" algn="ctr" rtl="0">
                        <a:lnSpc>
                          <a:spcPct val="83000"/>
                        </a:lnSpc>
                        <a:spcBef>
                          <a:spcPts val="0"/>
                        </a:spcBef>
                        <a:spcAft>
                          <a:spcPts val="0"/>
                        </a:spcAft>
                        <a:buClr>
                          <a:srgbClr val="000000"/>
                        </a:buClr>
                        <a:buSzPct val="25000"/>
                        <a:buFont typeface="맑은 고딕"/>
                        <a:buNone/>
                        <a:defRPr/>
                      </a:pPr>
                      <a:r>
                        <a:rPr lang="en-US" altLang="ko-KR" sz="1300"/>
                        <a:t>3</a:t>
                      </a:r>
                      <a:endParaRPr lang="en-US" altLang="ko-KR" sz="1300"/>
                    </a:p>
                  </a:txBody>
                  <a:tcPr marL="90000" marR="90000" marT="85225" marB="624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2f2f2"/>
                    </a:solidFill>
                  </a:tcPr>
                </a:tc>
                <a:tc>
                  <a:txBody>
                    <a:bodyPr vert="horz" lIns="36000" tIns="58775" rIns="36000" bIns="48000" anchor="t" anchorCtr="0"/>
                    <a:p>
                      <a:pPr marL="114300" marR="0" lvl="0" indent="-114300" algn="l" rtl="0">
                        <a:lnSpc>
                          <a:spcPct val="83000"/>
                        </a:lnSpc>
                        <a:spcBef>
                          <a:spcPts val="0"/>
                        </a:spcBef>
                        <a:spcAft>
                          <a:spcPts val="0"/>
                        </a:spcAft>
                        <a:buClr>
                          <a:srgbClr val="000000"/>
                        </a:buClr>
                        <a:buSzPct val="25000"/>
                        <a:buFont typeface="맑은 고딕"/>
                        <a:buNone/>
                        <a:defRPr/>
                      </a:pPr>
                      <a:r>
                        <a:rPr lang="ko-KR" altLang="en-US" sz="1200" b="0">
                          <a:latin typeface="맑은 고딕"/>
                          <a:ea typeface="맑은 고딕"/>
                          <a:cs typeface="맑은 고딕"/>
                          <a:sym typeface="맑은 고딕"/>
                        </a:rPr>
                        <a:t> </a:t>
                      </a:r>
                      <a:endParaRPr lang="ko-KR" altLang="en-US" sz="1200" b="0">
                        <a:latin typeface="맑은 고딕"/>
                        <a:ea typeface="맑은 고딕"/>
                        <a:cs typeface="맑은 고딕"/>
                        <a:sym typeface="맑은 고딕"/>
                      </a:endParaRPr>
                    </a:p>
                    <a:p>
                      <a:pPr marL="114300" marR="0" lvl="0" indent="-114300" algn="l" rtl="0">
                        <a:lnSpc>
                          <a:spcPct val="83000"/>
                        </a:lnSpc>
                        <a:spcBef>
                          <a:spcPts val="0"/>
                        </a:spcBef>
                        <a:spcAft>
                          <a:spcPts val="0"/>
                        </a:spcAft>
                        <a:buClr>
                          <a:srgbClr val="000000"/>
                        </a:buClr>
                        <a:buSzPct val="25000"/>
                        <a:buFont typeface="맑은 고딕"/>
                        <a:buNone/>
                        <a:defRPr/>
                      </a:pPr>
                      <a:r>
                        <a:rPr lang="ko-KR" altLang="en-US" sz="1200" b="0">
                          <a:latin typeface="맑은 고딕"/>
                          <a:ea typeface="맑은 고딕"/>
                          <a:cs typeface="맑은 고딕"/>
                          <a:sym typeface="맑은 고딕"/>
                        </a:rPr>
                        <a:t>  결과페이지에서 홈으로가는 버튼</a:t>
                      </a:r>
                      <a:endParaRPr lang="ko-KR" altLang="en-US" sz="1200" b="0">
                        <a:latin typeface="맑은 고딕"/>
                        <a:ea typeface="맑은 고딕"/>
                        <a:cs typeface="맑은 고딕"/>
                        <a:sym typeface="맑은 고딕"/>
                      </a:endParaRPr>
                    </a:p>
                  </a:txBody>
                  <a:tcPr marL="36000" marR="36000" marT="58775" marB="48000">
                    <a:lnL w="9525" cap="flat" cmpd="sng">
                      <a:solidFill>
                        <a:srgbClr val="a6a6a6"/>
                      </a:solidFill>
                      <a:prstDash val="solid"/>
                      <a:round/>
                      <a:headEnd w="sm" len="sm"/>
                      <a:tailEnd w="sm" len="sm"/>
                    </a:lnL>
                    <a:lnR w="9525" cap="flat" cmpd="sng">
                      <a:solidFill>
                        <a:srgbClr val="a6a6a6"/>
                      </a:solidFill>
                      <a:prstDash val="solid"/>
                      <a:round/>
                      <a:headEnd w="sm" len="sm"/>
                      <a:tailEnd w="sm" len="sm"/>
                    </a:lnR>
                    <a:lnT w="9525" cap="flat" cmpd="sng">
                      <a:solidFill>
                        <a:srgbClr val="a6a6a6"/>
                      </a:solidFill>
                      <a:prstDash val="solid"/>
                      <a:round/>
                      <a:headEnd w="sm" len="sm"/>
                      <a:tailEnd w="sm" len="sm"/>
                    </a:lnT>
                    <a:lnB w="9525" cap="flat" cmpd="sng">
                      <a:solidFill>
                        <a:srgbClr val="a6a6a6"/>
                      </a:solidFill>
                      <a:prstDash val="solid"/>
                      <a:round/>
                      <a:headEnd w="sm" len="sm"/>
                      <a:tailEnd w="sm" len="sm"/>
                    </a:lnB>
                    <a:solidFill>
                      <a:srgbClr val="ffffff"/>
                    </a:solidFill>
                  </a:tcPr>
                </a:tc>
              </a:tr>
            </a:tbl>
          </a:graphicData>
        </a:graphic>
      </p:graphicFrame>
      <p:sp>
        <p:nvSpPr>
          <p:cNvPr id="697" name="Google Shape;697;p53"/>
          <p:cNvSpPr/>
          <p:nvPr/>
        </p:nvSpPr>
        <p:spPr>
          <a:xfrm>
            <a:off x="5233454" y="3429000"/>
            <a:ext cx="235778"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sz="900" b="1">
                <a:solidFill>
                  <a:srgbClr val="ffffff"/>
                </a:solidFill>
                <a:latin typeface="Calibri"/>
                <a:ea typeface="Calibri"/>
                <a:cs typeface="Calibri"/>
                <a:sym typeface="Calibri"/>
              </a:rPr>
              <a:t>2</a:t>
            </a:r>
            <a:endParaRPr lang="en-US" altLang="ko-KR" sz="900" b="1">
              <a:solidFill>
                <a:srgbClr val="ffffff"/>
              </a:solidFill>
              <a:latin typeface="Calibri"/>
              <a:ea typeface="Calibri"/>
              <a:cs typeface="Calibri"/>
              <a:sym typeface="Calibri"/>
            </a:endParaRPr>
          </a:p>
        </p:txBody>
      </p:sp>
      <p:sp>
        <p:nvSpPr>
          <p:cNvPr id="702" name="Google Shape;702;p53"/>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703" name="Google Shape;703;p53"/>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704" name="Google Shape;704;p53"/>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705" name="Google Shape;705;p53"/>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화면 설계서</a:t>
            </a:r>
            <a:endParaRPr/>
          </a:p>
        </p:txBody>
      </p:sp>
      <p:pic>
        <p:nvPicPr>
          <p:cNvPr id="706" name="Google Shape;706;p53"/>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707" name="Google Shape;707;p53"/>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708" name="Google Shape;708;p53"/>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709" name=""/>
          <p:cNvPicPr>
            <a:picLocks noChangeAspect="1"/>
          </p:cNvPicPr>
          <p:nvPr/>
        </p:nvPicPr>
        <p:blipFill rotWithShape="1">
          <a:blip r:embed="rId5"/>
          <a:stretch>
            <a:fillRect/>
          </a:stretch>
        </p:blipFill>
        <p:spPr>
          <a:xfrm>
            <a:off x="498872" y="1298577"/>
            <a:ext cx="4711425" cy="5400674"/>
          </a:xfrm>
          <a:prstGeom prst="rect">
            <a:avLst/>
          </a:prstGeom>
        </p:spPr>
      </p:pic>
      <p:sp>
        <p:nvSpPr>
          <p:cNvPr id="710" name="Google Shape;697;p53"/>
          <p:cNvSpPr/>
          <p:nvPr/>
        </p:nvSpPr>
        <p:spPr>
          <a:xfrm>
            <a:off x="2032261" y="6115150"/>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sz="900" b="1">
                <a:solidFill>
                  <a:srgbClr val="ffffff"/>
                </a:solidFill>
                <a:latin typeface="Calibri"/>
                <a:ea typeface="Calibri"/>
                <a:cs typeface="Calibri"/>
                <a:sym typeface="Calibri"/>
              </a:rPr>
              <a:t>3</a:t>
            </a:r>
            <a:endParaRPr lang="en-US" altLang="ko-KR" sz="900" b="1">
              <a:solidFill>
                <a:srgbClr val="ffffff"/>
              </a:solidFill>
              <a:latin typeface="Calibri"/>
              <a:ea typeface="Calibri"/>
              <a:cs typeface="Calibri"/>
              <a:sym typeface="Calibri"/>
            </a:endParaRPr>
          </a:p>
        </p:txBody>
      </p:sp>
      <p:sp>
        <p:nvSpPr>
          <p:cNvPr id="712" name="Google Shape;697;p53"/>
          <p:cNvSpPr/>
          <p:nvPr/>
        </p:nvSpPr>
        <p:spPr>
          <a:xfrm>
            <a:off x="292362" y="1239937"/>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ko" sz="900" b="1">
                <a:solidFill>
                  <a:srgbClr val="ffffff"/>
                </a:solidFill>
                <a:latin typeface="Calibri"/>
                <a:ea typeface="Calibri"/>
                <a:cs typeface="Calibri"/>
                <a:sym typeface="Calibri"/>
              </a:rPr>
              <a:t>1</a:t>
            </a:r>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7.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738" name="Google Shape;738;p55"/>
          <p:cNvSpPr txBox="1"/>
          <p:nvPr/>
        </p:nvSpPr>
        <p:spPr>
          <a:xfrm>
            <a:off x="606825" y="1367750"/>
            <a:ext cx="7880100" cy="400200"/>
          </a:xfrm>
          <a:prstGeom prst="rect">
            <a:avLst/>
          </a:prstGeom>
          <a:noFill/>
          <a:ln>
            <a:noFill/>
          </a:ln>
        </p:spPr>
        <p:txBody>
          <a:bodyPr wrap="square" lIns="91425" tIns="91425" rIns="91425" bIns="91425" anchor="t" anchorCtr="0">
            <a:spAutoFit/>
          </a:bodyPr>
          <a:lstStyle/>
          <a:p>
            <a:pPr marL="0" lvl="0" indent="0" algn="l" rtl="0">
              <a:spcBef>
                <a:spcPts val="0"/>
              </a:spcBef>
              <a:spcAft>
                <a:spcPts val="0"/>
              </a:spcAft>
              <a:buNone/>
              <a:defRPr/>
            </a:pPr>
            <a:r>
              <a:rPr lang="ko"/>
              <a:t>ERD(Entity-Relationship Diagram)</a:t>
            </a:r>
            <a:endParaRPr/>
          </a:p>
        </p:txBody>
      </p:sp>
      <p:sp>
        <p:nvSpPr>
          <p:cNvPr id="739" name="Google Shape;739;p55"/>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740" name="Google Shape;740;p55"/>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741" name="Google Shape;741;p55"/>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742" name="Google Shape;742;p55"/>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엔티티관계도_ERD</a:t>
            </a:r>
            <a:endParaRPr/>
          </a:p>
        </p:txBody>
      </p:sp>
      <p:pic>
        <p:nvPicPr>
          <p:cNvPr id="743" name="Google Shape;743;p55"/>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744" name="Google Shape;744;p55"/>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745" name="Google Shape;745;p55"/>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746" name="Google Shape;746;p55"/>
          <p:cNvPicPr/>
          <p:nvPr/>
        </p:nvPicPr>
        <p:blipFill rotWithShape="1">
          <a:blip r:embed="rId5">
            <a:alphaModFix/>
          </a:blip>
          <a:stretch>
            <a:fillRect/>
          </a:stretch>
        </p:blipFill>
        <p:spPr>
          <a:xfrm>
            <a:off x="606825" y="1767950"/>
            <a:ext cx="8162775" cy="4798450"/>
          </a:xfrm>
          <a:prstGeom prst="rect">
            <a:avLst/>
          </a:prstGeom>
          <a:noFill/>
          <a:ln>
            <a:noFill/>
          </a:ln>
        </p:spPr>
      </p:pic>
      <p:sp>
        <p:nvSpPr>
          <p:cNvPr id="747" name=""/>
          <p:cNvSpPr/>
          <p:nvPr/>
        </p:nvSpPr>
        <p:spPr>
          <a:xfrm>
            <a:off x="1301749" y="2488803"/>
            <a:ext cx="1063624" cy="1349375"/>
          </a:xfrm>
          <a:prstGeom prst="rect">
            <a:avLst/>
          </a:prstGeom>
          <a:solidFill>
            <a:schemeClr val="lt1"/>
          </a:solidFill>
          <a:ln>
            <a:solidFill>
              <a:schemeClr val="lt1"/>
            </a:solidFill>
          </a:ln>
        </p:spPr>
        <p:style>
          <a:lnRef idx="2">
            <a:schemeClr val="accent1">
              <a:shade val="20000"/>
            </a:schemeClr>
          </a:lnRef>
          <a:fillRef idx="1">
            <a:schemeClr val="accent1"/>
          </a:fillRef>
          <a:effectRef idx="0">
            <a:schemeClr val="accent1"/>
          </a:effectRef>
          <a:fontRef idx="minor">
            <a:schemeClr val="lt1"/>
          </a:fontRef>
        </p:style>
        <p:txBody>
          <a:bodyPr anchor="ctr"/>
          <a:p>
            <a:pPr algn="ctr">
              <a:defRPr/>
            </a:pPr>
            <a:r>
              <a:rPr lang="en-US" altLang="ko-KR" sz="1200">
                <a:ln w="9525" cap="flat" cmpd="sng" algn="ctr">
                  <a:solidFill>
                    <a:schemeClr val="accent3"/>
                  </a:solidFill>
                  <a:prstDash val="solid"/>
                  <a:round/>
                  <a:headEnd w="med" len="med"/>
                  <a:tailEnd w="med" len="med"/>
                </a:ln>
                <a:solidFill>
                  <a:schemeClr val="dk1"/>
                </a:solidFill>
                <a:effectLst/>
              </a:rPr>
              <a:t>event_log</a:t>
            </a:r>
            <a:r>
              <a:rPr lang="en-US" altLang="ko-KR" sz="1200">
                <a:ln w="9525" cap="flat" cmpd="sng" algn="ctr">
                  <a:solidFill>
                    <a:schemeClr val="accent3"/>
                  </a:solidFill>
                  <a:prstDash val="solid"/>
                  <a:round/>
                  <a:headEnd w="med" len="med"/>
                  <a:tailEnd w="med" len="med"/>
                </a:ln>
                <a:solidFill>
                  <a:schemeClr val="dk1"/>
                </a:solidFill>
                <a:effectLst>
                  <a:glow rad="63500">
                    <a:schemeClr val="accent3">
                      <a:satMod val="175000"/>
                      <a:alpha val="50000"/>
                    </a:schemeClr>
                  </a:glow>
                </a:effectLst>
              </a:rPr>
              <a:t>  </a:t>
            </a:r>
            <a:endParaRPr lang="en-US" altLang="ko-KR" sz="1200">
              <a:ln w="9525" cap="flat" cmpd="sng" algn="ctr">
                <a:solidFill>
                  <a:schemeClr val="lt1"/>
                </a:solidFill>
                <a:prstDash val="solid"/>
                <a:round/>
                <a:headEnd w="med" len="med"/>
                <a:tailEnd w="med" len="med"/>
              </a:ln>
              <a:solidFill>
                <a:schemeClr val="dk1"/>
              </a:solidFill>
            </a:endParaRPr>
          </a:p>
          <a:p>
            <a:pPr algn="ctr">
              <a:defRPr/>
            </a:pPr>
            <a:endParaRPr lang="en-US" altLang="ko-KR" sz="1200">
              <a:ln w="9525" cap="flat" cmpd="sng" algn="ctr">
                <a:solidFill>
                  <a:schemeClr val="lt1"/>
                </a:solidFill>
                <a:prstDash val="solid"/>
                <a:round/>
                <a:headEnd w="med" len="med"/>
                <a:tailEnd w="med" len="med"/>
              </a:ln>
              <a:solidFill>
                <a:schemeClr val="dk1"/>
              </a:solidFill>
            </a:endParaRPr>
          </a:p>
          <a:p>
            <a:pPr algn="ctr">
              <a:defRPr/>
            </a:pPr>
            <a:endParaRPr lang="en-US" altLang="ko-KR" sz="1200">
              <a:ln w="9525" cap="flat" cmpd="sng" algn="ctr">
                <a:solidFill>
                  <a:schemeClr val="lt1"/>
                </a:solidFill>
                <a:prstDash val="solid"/>
                <a:round/>
                <a:headEnd w="med" len="med"/>
                <a:tailEnd w="med" len="med"/>
              </a:ln>
              <a:solidFill>
                <a:schemeClr val="dk1"/>
              </a:solidFill>
            </a:endParaRPr>
          </a:p>
          <a:p>
            <a:pPr algn="ctr">
              <a:defRPr/>
            </a:pPr>
            <a:endParaRPr lang="en-US" altLang="ko-KR" sz="1200">
              <a:ln w="9525" cap="flat" cmpd="sng" algn="ctr">
                <a:solidFill>
                  <a:schemeClr val="lt1"/>
                </a:solidFill>
                <a:prstDash val="solid"/>
                <a:round/>
                <a:headEnd w="med" len="med"/>
                <a:tailEnd w="med" len="med"/>
              </a:ln>
              <a:solidFill>
                <a:schemeClr val="dk1"/>
              </a:solidFill>
            </a:endParaRPr>
          </a:p>
          <a:p>
            <a:pPr algn="ctr">
              <a:defRPr/>
            </a:pPr>
            <a:endParaRPr lang="en-US" altLang="ko-KR" sz="1200">
              <a:ln w="9525" cap="flat" cmpd="sng" algn="ctr">
                <a:solidFill>
                  <a:schemeClr val="lt1"/>
                </a:solidFill>
                <a:prstDash val="solid"/>
                <a:round/>
                <a:headEnd w="med" len="med"/>
                <a:tailEnd w="med" len="med"/>
              </a:ln>
              <a:solidFill>
                <a:schemeClr val="dk1"/>
              </a:solidFill>
            </a:endParaRPr>
          </a:p>
          <a:p>
            <a:pPr algn="ctr">
              <a:defRPr/>
            </a:pPr>
            <a:endParaRPr lang="en-US" altLang="ko-KR" sz="1200">
              <a:ln w="9525" cap="flat" cmpd="sng" algn="ctr">
                <a:solidFill>
                  <a:schemeClr val="lt1"/>
                </a:solidFill>
                <a:prstDash val="solid"/>
                <a:round/>
                <a:headEnd w="med" len="med"/>
                <a:tailEnd w="med" len="med"/>
              </a:ln>
              <a:solidFill>
                <a:schemeClr val="dk1"/>
              </a:solidFill>
            </a:endParaRPr>
          </a:p>
          <a:p>
            <a:pPr algn="ctr">
              <a:defRPr/>
            </a:pPr>
            <a:endParaRPr lang="en-US" altLang="ko-KR" sz="1200">
              <a:ln w="9525" cap="flat" cmpd="sng" algn="ctr">
                <a:solidFill>
                  <a:schemeClr val="lt1"/>
                </a:solidFill>
                <a:prstDash val="solid"/>
                <a:round/>
                <a:headEnd w="med" len="med"/>
                <a:tailEnd w="med" len="med"/>
              </a:ln>
              <a:solidFill>
                <a:schemeClr val="dk1"/>
              </a:solidFill>
            </a:endParaRPr>
          </a:p>
          <a:p>
            <a:pPr algn="ctr">
              <a:defRPr/>
            </a:pPr>
            <a:endParaRPr lang="en-US" altLang="ko-KR" sz="1200">
              <a:ln w="9525" cap="flat" cmpd="sng" algn="ctr">
                <a:solidFill>
                  <a:schemeClr val="lt1"/>
                </a:solidFill>
                <a:prstDash val="solid"/>
                <a:round/>
                <a:headEnd w="med" len="med"/>
                <a:tailEnd w="med" len="med"/>
              </a:ln>
              <a:solidFill>
                <a:schemeClr val="dk1"/>
              </a:solidFill>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8.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739" name="Google Shape;739;p55"/>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740" name="Google Shape;740;p55"/>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741" name="Google Shape;741;p55"/>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742" name="Google Shape;742;p55"/>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KR" altLang="en-US" sz="1700" b="1" i="0" u="none">
                <a:solidFill>
                  <a:schemeClr val="lt1"/>
                </a:solidFill>
                <a:latin typeface="맑은 고딕"/>
                <a:ea typeface="맑은 고딕"/>
                <a:cs typeface="맑은 고딕"/>
                <a:sym typeface="맑은 고딕"/>
              </a:rPr>
              <a:t>테이블 정의서 </a:t>
            </a:r>
            <a:r>
              <a:rPr lang="en-US" altLang="ko-KR" sz="1700" b="1" i="0" u="none">
                <a:solidFill>
                  <a:schemeClr val="lt1"/>
                </a:solidFill>
                <a:latin typeface="맑은 고딕"/>
                <a:ea typeface="맑은 고딕"/>
                <a:cs typeface="맑은 고딕"/>
                <a:sym typeface="맑은 고딕"/>
              </a:rPr>
              <a:t>-</a:t>
            </a:r>
            <a:r>
              <a:rPr lang="ko-KR" altLang="en-US"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ERD</a:t>
            </a:r>
            <a:endParaRPr lang="ko" sz="1700" b="1">
              <a:solidFill>
                <a:schemeClr val="lt1"/>
              </a:solidFill>
              <a:latin typeface="맑은 고딕"/>
              <a:ea typeface="맑은 고딕"/>
              <a:cs typeface="맑은 고딕"/>
              <a:sym typeface="맑은 고딕"/>
            </a:endParaRPr>
          </a:p>
        </p:txBody>
      </p:sp>
      <p:pic>
        <p:nvPicPr>
          <p:cNvPr id="743" name="Google Shape;743;p55"/>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744" name="Google Shape;744;p55"/>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745" name="Google Shape;745;p55"/>
          <p:cNvPicPr/>
          <p:nvPr/>
        </p:nvPicPr>
        <p:blipFill rotWithShape="1">
          <a:blip r:embed="rId4">
            <a:alphaModFix/>
          </a:blip>
          <a:srcRect/>
          <a:stretch>
            <a:fillRect/>
          </a:stretch>
        </p:blipFill>
        <p:spPr>
          <a:xfrm>
            <a:off x="8115300" y="125412"/>
            <a:ext cx="868362" cy="279401"/>
          </a:xfrm>
          <a:prstGeom prst="rect">
            <a:avLst/>
          </a:prstGeom>
          <a:noFill/>
          <a:ln>
            <a:noFill/>
          </a:ln>
        </p:spPr>
      </p:pic>
      <p:graphicFrame>
        <p:nvGraphicFramePr>
          <p:cNvPr id="747" name="표 5"/>
          <p:cNvGraphicFramePr>
            <a:graphicFrameLocks noGrp="1"/>
          </p:cNvGraphicFramePr>
          <p:nvPr/>
        </p:nvGraphicFramePr>
        <p:xfrm>
          <a:off x="612000" y="2024645"/>
          <a:ext cx="7920000" cy="3529390"/>
        </p:xfrm>
        <a:graphic>
          <a:graphicData uri="http://schemas.openxmlformats.org/drawingml/2006/table">
            <a:tbl>
              <a:tblPr firstRow="1" bandRow="1">
                <a:table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TxStyle/>
                    <a:tcStyle>
                      <a:tcBdr/>
                      <a:fill>
                        <a:solidFill>
                          <a:schemeClr val="accent1">
                            <a:tint val="40000"/>
                          </a:schemeClr>
                        </a:solidFill>
                      </a:fill>
                    </a:tcStyle>
                  </a:band1H>
                  <a:band2H>
                    <a:tcTxStyle/>
                    <a:tcStyle>
                      <a:tcBdr/>
                    </a:tcStyle>
                  </a:band2H>
                  <a:band1V>
                    <a:tcTxStyle/>
                    <a:tcStyle>
                      <a:tcBdr/>
                      <a:fill>
                        <a:solidFill>
                          <a:schemeClr val="accent1">
                            <a:tint val="4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ableStyle>
              </a:tblPr>
              <a:tblGrid>
                <a:gridCol w="1320000"/>
                <a:gridCol w="1320000"/>
                <a:gridCol w="1320000"/>
                <a:gridCol w="1320000"/>
                <a:gridCol w="1320000"/>
                <a:gridCol w="1320000"/>
              </a:tblGrid>
              <a:tr h="432046">
                <a:tc>
                  <a:txBody>
                    <a:bodyPr vert="horz" lIns="91440" tIns="45720" rIns="91440" bIns="45720" anchor="ctr" anchorCtr="0"/>
                    <a:p>
                      <a:pPr algn="ctr" latinLnBrk="1">
                        <a:defRPr/>
                      </a:pPr>
                      <a:r>
                        <a:rPr lang="ko-KR" altLang="en-US" sz="1200"/>
                        <a:t>테이블 </a:t>
                      </a:r>
                      <a:r>
                        <a:rPr lang="en-US" altLang="ko-KR" sz="1200"/>
                        <a:t>ID</a:t>
                      </a:r>
                      <a:endParaRPr lang="ko-KR" altLang="en-US" sz="1200"/>
                    </a:p>
                  </a:txBody>
                  <a:tcPr marL="91440" marR="91440" anchor="ctr"/>
                </a:tc>
                <a:tc>
                  <a:txBody>
                    <a:bodyPr vert="horz" lIns="91440" tIns="45720" rIns="91440" bIns="45720" anchor="ctr" anchorCtr="0"/>
                    <a:p>
                      <a:pPr algn="ctr" latinLnBrk="1">
                        <a:defRPr/>
                      </a:pPr>
                      <a:r>
                        <a:rPr lang="en-US" altLang="ko-KR" sz="1200" b="0">
                          <a:solidFill>
                            <a:schemeClr val="tx1"/>
                          </a:solidFill>
                        </a:rPr>
                        <a:t>PUBLIC_DATA</a:t>
                      </a:r>
                      <a:endParaRPr lang="ko-KR" altLang="en-US" sz="1200" b="0">
                        <a:solidFill>
                          <a:schemeClr val="tx1"/>
                        </a:solidFill>
                      </a:endParaRPr>
                    </a:p>
                  </a:txBody>
                  <a:tcPr marL="91440" marR="91440" anchor="ctr">
                    <a:solidFill>
                      <a:srgbClr val="e2e6eb"/>
                    </a:solidFill>
                  </a:tcPr>
                </a:tc>
                <a:tc>
                  <a:txBody>
                    <a:bodyPr vert="horz" lIns="91440" tIns="45720" rIns="91440" bIns="45720" anchor="ctr" anchorCtr="0"/>
                    <a:p>
                      <a:pPr algn="ctr" latinLnBrk="1">
                        <a:defRPr/>
                      </a:pPr>
                      <a:r>
                        <a:rPr lang="ko-KR" altLang="en-US" sz="1200"/>
                        <a:t>테이블 명</a:t>
                      </a:r>
                      <a:endParaRPr lang="ko-KR" altLang="en-US" sz="1200"/>
                    </a:p>
                  </a:txBody>
                  <a:tcPr marL="91440" marR="91440" anchor="ctr"/>
                </a:tc>
                <a:tc>
                  <a:txBody>
                    <a:bodyPr vert="horz" lIns="91440" tIns="45720" rIns="91440" bIns="45720" anchor="ctr" anchorCtr="0"/>
                    <a:p>
                      <a:pPr algn="ctr" latinLnBrk="1">
                        <a:defRPr/>
                      </a:pPr>
                      <a:r>
                        <a:rPr lang="ko-KR" altLang="en-US" sz="1200" b="0">
                          <a:solidFill>
                            <a:schemeClr val="tx1"/>
                          </a:solidFill>
                        </a:rPr>
                        <a:t>공공 데이터</a:t>
                      </a:r>
                      <a:endParaRPr lang="ko-KR" altLang="en-US" sz="1200" b="0">
                        <a:solidFill>
                          <a:schemeClr val="tx1"/>
                        </a:solidFill>
                      </a:endParaRPr>
                    </a:p>
                  </a:txBody>
                  <a:tcPr marL="91440" marR="91440" anchor="ctr">
                    <a:solidFill>
                      <a:srgbClr val="e2e6eb"/>
                    </a:solidFill>
                  </a:tcPr>
                </a:tc>
                <a:tc>
                  <a:txBody>
                    <a:bodyPr vert="horz" lIns="91440" tIns="45720" rIns="91440" bIns="45720" anchor="ctr" anchorCtr="0"/>
                    <a:p>
                      <a:pPr algn="ctr" latinLnBrk="1">
                        <a:defRPr/>
                      </a:pPr>
                      <a:endParaRPr lang="ko-KR" altLang="en-US" sz="1200"/>
                    </a:p>
                  </a:txBody>
                  <a:tcPr marL="91440" marR="91440" anchor="ctr">
                    <a:solidFill>
                      <a:schemeClr val="bg1"/>
                    </a:solidFill>
                  </a:tcPr>
                </a:tc>
                <a:tc>
                  <a:txBody>
                    <a:bodyPr vert="horz" lIns="91440" tIns="45720" rIns="91440" bIns="45720" anchor="ctr" anchorCtr="0"/>
                    <a:p>
                      <a:pPr algn="ctr" latinLnBrk="1">
                        <a:defRPr/>
                      </a:pPr>
                      <a:endParaRPr lang="ko-KR" altLang="en-US" sz="1200"/>
                    </a:p>
                  </a:txBody>
                  <a:tcPr marL="91440" marR="91440" anchor="ctr">
                    <a:solidFill>
                      <a:schemeClr val="bg1"/>
                    </a:solidFill>
                  </a:tcPr>
                </a:tc>
              </a:tr>
              <a:tr h="432048">
                <a:tc>
                  <a:txBody>
                    <a:bodyPr vert="horz" lIns="91440" tIns="45720" rIns="91440" bIns="45720" anchor="ctr" anchorCtr="0"/>
                    <a:p>
                      <a:pPr algn="ctr" latinLnBrk="1">
                        <a:defRPr/>
                      </a:pPr>
                      <a:r>
                        <a:rPr lang="ko-KR" altLang="en-US" sz="1200" b="1">
                          <a:solidFill>
                            <a:schemeClr val="bg1"/>
                          </a:solidFill>
                        </a:rPr>
                        <a:t>데이터베이스 명</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lang="en-US" altLang="ko-KR" sz="1200"/>
                        <a:t>Public DB</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ko-KR" altLang="en-US" sz="1200" b="1">
                          <a:solidFill>
                            <a:schemeClr val="bg1"/>
                          </a:solidFill>
                        </a:rPr>
                        <a:t>테이블 설명</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endParaRPr lang="ko-KR" altLang="en-US" sz="1200">
                        <a:solidFill>
                          <a:schemeClr val="tx1"/>
                        </a:solidFill>
                      </a:endParaRPr>
                    </a:p>
                  </a:txBody>
                  <a:tcPr marL="91440" marR="91440" anchor="ctr">
                    <a:solidFill>
                      <a:srgbClr val="e2e6eb"/>
                    </a:solidFill>
                  </a:tcPr>
                </a:tc>
                <a:tc>
                  <a:txBody>
                    <a:bodyPr vert="horz" lIns="91440" tIns="45720" rIns="91440" bIns="45720" anchor="ctr" anchorCtr="0"/>
                    <a:p>
                      <a:pPr algn="ctr" latinLnBrk="1">
                        <a:defRPr/>
                      </a:pPr>
                      <a:endParaRPr lang="ko-KR" altLang="en-US" sz="1200"/>
                    </a:p>
                  </a:txBody>
                  <a:tcPr marL="91440" marR="91440" anchor="ctr">
                    <a:solidFill>
                      <a:schemeClr val="bg1"/>
                    </a:solidFill>
                  </a:tcPr>
                </a:tc>
                <a:tc>
                  <a:txBody>
                    <a:bodyPr vert="horz" lIns="91440" tIns="45720" rIns="91440" bIns="45720" anchor="ctr" anchorCtr="0"/>
                    <a:p>
                      <a:pPr algn="ctr" latinLnBrk="1">
                        <a:defRPr/>
                      </a:pPr>
                      <a:endParaRPr lang="ko-KR" altLang="en-US" sz="1200"/>
                    </a:p>
                  </a:txBody>
                  <a:tcPr marL="91440" marR="91440" anchor="ctr">
                    <a:solidFill>
                      <a:schemeClr val="bg1"/>
                    </a:solidFill>
                  </a:tcPr>
                </a:tc>
              </a:tr>
              <a:tr h="564983">
                <a:tc>
                  <a:txBody>
                    <a:bodyPr vert="horz" lIns="91440" tIns="45720" rIns="91440" bIns="45720" anchor="ctr" anchorCtr="0"/>
                    <a:p>
                      <a:pPr algn="ctr" latinLnBrk="1">
                        <a:defRPr/>
                      </a:pPr>
                      <a:r>
                        <a:rPr lang="ko-KR" altLang="en-US" sz="1200" b="1">
                          <a:solidFill>
                            <a:schemeClr val="bg1"/>
                          </a:solidFill>
                        </a:rPr>
                        <a:t>순번</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ko-KR" altLang="en-US" sz="1200" b="1">
                          <a:solidFill>
                            <a:schemeClr val="bg1"/>
                          </a:solidFill>
                        </a:rPr>
                        <a:t>칼럼 명</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ko-KR" altLang="en-US" sz="1200" b="1">
                          <a:solidFill>
                            <a:schemeClr val="bg1"/>
                          </a:solidFill>
                        </a:rPr>
                        <a:t>칼럼 </a:t>
                      </a:r>
                      <a:r>
                        <a:rPr lang="en-US" altLang="ko-KR" sz="1200" b="1">
                          <a:solidFill>
                            <a:schemeClr val="bg1"/>
                          </a:solidFill>
                        </a:rPr>
                        <a:t>ID</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ko-KR" altLang="en-US" sz="1200" b="1">
                          <a:solidFill>
                            <a:schemeClr val="bg1"/>
                          </a:solidFill>
                        </a:rPr>
                        <a:t>타입</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en-US" altLang="ko-KR" sz="1200" b="1">
                          <a:solidFill>
                            <a:schemeClr val="bg1"/>
                          </a:solidFill>
                        </a:rPr>
                        <a:t>NULL</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en-US" altLang="ko-KR" sz="1200" b="1">
                          <a:solidFill>
                            <a:schemeClr val="bg1"/>
                          </a:solidFill>
                        </a:rPr>
                        <a:t>PK</a:t>
                      </a:r>
                      <a:endParaRPr lang="ko-KR" altLang="en-US" sz="1200" b="1">
                        <a:solidFill>
                          <a:schemeClr val="bg1"/>
                        </a:solidFill>
                      </a:endParaRPr>
                    </a:p>
                  </a:txBody>
                  <a:tcPr marL="91440" marR="91440" anchor="ctr">
                    <a:solidFill>
                      <a:srgbClr val="4f81bd"/>
                    </a:solidFill>
                  </a:tcPr>
                </a:tc>
              </a:tr>
              <a:tr h="504056">
                <a:tc>
                  <a:txBody>
                    <a:bodyPr vert="horz" lIns="91440" tIns="45720" rIns="91440" bIns="45720" anchor="ctr" anchorCtr="0"/>
                    <a:p>
                      <a:pPr algn="ctr" latinLnBrk="1">
                        <a:defRPr/>
                      </a:pPr>
                      <a:r>
                        <a:rPr lang="en-US" altLang="ko-KR" sz="1200"/>
                        <a:t>1</a:t>
                      </a:r>
                      <a:endParaRPr lang="en-US" altLang="ko-KR" sz="1200"/>
                    </a:p>
                  </a:txBody>
                  <a:tcPr marL="91440" marR="91440" anchor="ctr">
                    <a:solidFill>
                      <a:srgbClr val="e2e6eb"/>
                    </a:solidFill>
                  </a:tcPr>
                </a:tc>
                <a:tc>
                  <a:txBody>
                    <a:bodyPr vert="horz" lIns="91440" tIns="45720" rIns="91440" bIns="45720" anchor="ctr" anchorCtr="0"/>
                    <a:p>
                      <a:pPr algn="ctr" latinLnBrk="1">
                        <a:defRPr/>
                      </a:pPr>
                      <a:r>
                        <a:rPr lang="ko-KR" altLang="en-US" sz="1200"/>
                        <a:t>생성 데이터</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Create_data</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String</a:t>
                      </a:r>
                      <a:endParaRPr lang="ko-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lang="en-US" altLang="ko-KR" sz="1200"/>
                        <a:t>NOT NULL</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No</a:t>
                      </a:r>
                      <a:endParaRPr lang="ko-KR" altLang="en-US" sz="1200"/>
                    </a:p>
                  </a:txBody>
                  <a:tcPr marL="91440" marR="91440" anchor="ctr">
                    <a:solidFill>
                      <a:srgbClr val="e2e6eb"/>
                    </a:solidFill>
                  </a:tcPr>
                </a:tc>
              </a:tr>
              <a:tr h="576064">
                <a:tc>
                  <a:txBody>
                    <a:bodyPr vert="horz" lIns="91440" tIns="45720" rIns="91440" bIns="45720" anchor="ctr" anchorCtr="0"/>
                    <a:p>
                      <a:pPr algn="ctr" latinLnBrk="1">
                        <a:defRPr/>
                      </a:pPr>
                      <a:r>
                        <a:rPr lang="en-US" altLang="ko-KR" sz="1200"/>
                        <a:t>2</a:t>
                      </a:r>
                      <a:endParaRPr lang="en-US" altLang="ko-KR" sz="1200"/>
                    </a:p>
                  </a:txBody>
                  <a:tcPr marL="91440" marR="91440" anchor="ctr">
                    <a:solidFill>
                      <a:srgbClr val="e2e6eb"/>
                    </a:solidFill>
                  </a:tcPr>
                </a:tc>
                <a:tc>
                  <a:txBody>
                    <a:bodyPr vert="horz" lIns="91440" tIns="45720" rIns="91440" bIns="45720" anchor="ctr" anchorCtr="0"/>
                    <a:p>
                      <a:pPr algn="ctr" latinLnBrk="1">
                        <a:defRPr/>
                      </a:pPr>
                      <a:r>
                        <a:rPr lang="ko-KR" altLang="en-US" sz="1200"/>
                        <a:t>로그인 데이터</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Login_data</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String</a:t>
                      </a:r>
                      <a:endParaRPr lang="ko-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lang="en-US" altLang="ko-KR" sz="1200"/>
                        <a:t>NOT NULL</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No</a:t>
                      </a:r>
                      <a:endParaRPr lang="ko-KR" altLang="en-US" sz="1200"/>
                    </a:p>
                  </a:txBody>
                  <a:tcPr marL="91440" marR="91440" anchor="ctr">
                    <a:solidFill>
                      <a:srgbClr val="e2e6eb"/>
                    </a:solidFill>
                  </a:tcPr>
                </a:tc>
              </a:tr>
              <a:tr h="504056">
                <a:tc>
                  <a:txBody>
                    <a:bodyPr vert="horz" lIns="91440" tIns="45720" rIns="91440" bIns="45720" anchor="ctr" anchorCtr="0"/>
                    <a:p>
                      <a:pPr algn="ctr" latinLnBrk="1">
                        <a:defRPr/>
                      </a:pPr>
                      <a:r>
                        <a:rPr lang="en-US" altLang="ko-KR" sz="1200"/>
                        <a:t>3</a:t>
                      </a:r>
                      <a:endParaRPr lang="en-US" altLang="ko-KR" sz="1200"/>
                    </a:p>
                  </a:txBody>
                  <a:tcPr marL="91440" marR="91440" anchor="ctr">
                    <a:solidFill>
                      <a:srgbClr val="e2e6eb"/>
                    </a:solidFill>
                  </a:tcPr>
                </a:tc>
                <a:tc>
                  <a:txBody>
                    <a:bodyPr vert="horz" lIns="91440" tIns="45720" rIns="91440" bIns="45720" anchor="ctr" anchorCtr="0"/>
                    <a:p>
                      <a:pPr algn="ctr" latinLnBrk="1">
                        <a:defRPr/>
                      </a:pPr>
                      <a:r>
                        <a:rPr lang="en-US" altLang="ko-KR" sz="1200"/>
                        <a:t>Api </a:t>
                      </a:r>
                      <a:r>
                        <a:rPr lang="ko-KR" altLang="en-US" sz="1200"/>
                        <a:t>데이터</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Api_data</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String</a:t>
                      </a:r>
                      <a:endParaRPr lang="ko-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lang="en-US" altLang="ko-KR" sz="1200"/>
                        <a:t>NOT NULL</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NO</a:t>
                      </a:r>
                      <a:endParaRPr lang="ko-KR" altLang="en-US" sz="1200"/>
                    </a:p>
                  </a:txBody>
                  <a:tcPr marL="91440" marR="91440" anchor="ctr">
                    <a:solidFill>
                      <a:srgbClr val="e2e6eb"/>
                    </a:solidFill>
                  </a:tcPr>
                </a:tc>
              </a:tr>
              <a:tr h="516137">
                <a:tc>
                  <a:txBody>
                    <a:bodyPr vert="horz" lIns="91440" tIns="45720" rIns="91440" bIns="45720" anchor="ctr" anchorCtr="0"/>
                    <a:p>
                      <a:pPr algn="ctr" latinLnBrk="1">
                        <a:defRPr/>
                      </a:pPr>
                      <a:r>
                        <a:rPr lang="en-US" altLang="ko-KR" sz="1200"/>
                        <a:t>4</a:t>
                      </a:r>
                      <a:endParaRPr lang="en-US" altLang="ko-KR" sz="1200"/>
                    </a:p>
                  </a:txBody>
                  <a:tcPr marL="91440" marR="91440" anchor="ctr">
                    <a:solidFill>
                      <a:srgbClr val="e2e6eb"/>
                    </a:solidFill>
                  </a:tcPr>
                </a:tc>
                <a:tc>
                  <a:txBody>
                    <a:bodyPr vert="horz" lIns="91440" tIns="45720" rIns="91440" bIns="45720" anchor="ctr" anchorCtr="0"/>
                    <a:p>
                      <a:pPr algn="ctr" latinLnBrk="1">
                        <a:defRPr/>
                      </a:pPr>
                      <a:r>
                        <a:rPr lang="ko-KR" altLang="en-US" sz="1200"/>
                        <a:t>결과 데이터</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Result_page</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String</a:t>
                      </a:r>
                      <a:endParaRPr lang="ko-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lang="en-US" altLang="ko-KR" sz="1200"/>
                        <a:t>NOT NULL</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no</a:t>
                      </a:r>
                      <a:endParaRPr lang="ko-KR" altLang="en-US" sz="1200"/>
                    </a:p>
                  </a:txBody>
                  <a:tcPr marL="91440" marR="91440" anchor="ctr">
                    <a:solidFill>
                      <a:srgbClr val="e2e6eb"/>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9.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739" name="Google Shape;739;p55"/>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740" name="Google Shape;740;p55"/>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741" name="Google Shape;741;p55"/>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742" name="Google Shape;742;p55"/>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KR" altLang="en-US" sz="1700" b="1" i="0" u="none">
                <a:solidFill>
                  <a:schemeClr val="lt1"/>
                </a:solidFill>
                <a:latin typeface="맑은 고딕"/>
                <a:ea typeface="맑은 고딕"/>
                <a:cs typeface="맑은 고딕"/>
                <a:sym typeface="맑은 고딕"/>
              </a:rPr>
              <a:t>테이블 정의서 </a:t>
            </a:r>
            <a:r>
              <a:rPr lang="en-US" altLang="ko-KR" sz="1700" b="1" i="0" u="none">
                <a:solidFill>
                  <a:schemeClr val="lt1"/>
                </a:solidFill>
                <a:latin typeface="맑은 고딕"/>
                <a:ea typeface="맑은 고딕"/>
                <a:cs typeface="맑은 고딕"/>
                <a:sym typeface="맑은 고딕"/>
              </a:rPr>
              <a:t>-</a:t>
            </a:r>
            <a:r>
              <a:rPr lang="ko-KR" altLang="en-US"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ERD</a:t>
            </a:r>
            <a:endParaRPr lang="ko" sz="1700" b="1">
              <a:solidFill>
                <a:schemeClr val="lt1"/>
              </a:solidFill>
              <a:latin typeface="맑은 고딕"/>
              <a:ea typeface="맑은 고딕"/>
              <a:cs typeface="맑은 고딕"/>
              <a:sym typeface="맑은 고딕"/>
            </a:endParaRPr>
          </a:p>
        </p:txBody>
      </p:sp>
      <p:pic>
        <p:nvPicPr>
          <p:cNvPr id="743" name="Google Shape;743;p55"/>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744" name="Google Shape;744;p55"/>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745" name="Google Shape;745;p55"/>
          <p:cNvPicPr/>
          <p:nvPr/>
        </p:nvPicPr>
        <p:blipFill rotWithShape="1">
          <a:blip r:embed="rId4">
            <a:alphaModFix/>
          </a:blip>
          <a:srcRect/>
          <a:stretch>
            <a:fillRect/>
          </a:stretch>
        </p:blipFill>
        <p:spPr>
          <a:xfrm>
            <a:off x="8115300" y="125412"/>
            <a:ext cx="868362" cy="279401"/>
          </a:xfrm>
          <a:prstGeom prst="rect">
            <a:avLst/>
          </a:prstGeom>
          <a:noFill/>
          <a:ln>
            <a:noFill/>
          </a:ln>
        </p:spPr>
      </p:pic>
      <p:graphicFrame>
        <p:nvGraphicFramePr>
          <p:cNvPr id="748" name="표 7"/>
          <p:cNvGraphicFramePr>
            <a:graphicFrameLocks noGrp="1"/>
          </p:cNvGraphicFramePr>
          <p:nvPr/>
        </p:nvGraphicFramePr>
        <p:xfrm>
          <a:off x="755576" y="2445886"/>
          <a:ext cx="2232248" cy="1286728"/>
        </p:xfrm>
        <a:graphic>
          <a:graphicData uri="http://schemas.openxmlformats.org/drawingml/2006/table">
            <a:tbl>
              <a:tblPr firstRow="1" bandRow="1">
                <a:tableStyleId>{69CF1AB2-1976-4502-BF36-3FF5EA218861}</a:tableStyleId>
              </a:tblPr>
              <a:tblGrid>
                <a:gridCol w="684076"/>
                <a:gridCol w="1548172"/>
              </a:tblGrid>
              <a:tr h="321682">
                <a:tc gridSpan="2">
                  <a:txBody>
                    <a:bodyPr vert="horz" lIns="91440" tIns="45720" rIns="91440" bIns="45720" anchor="t" anchorCtr="0"/>
                    <a:p>
                      <a:pPr algn="ctr">
                        <a:defRPr/>
                      </a:pPr>
                      <a:r>
                        <a:rPr lang="en-US" altLang="en-US" sz="1200"/>
                        <a:t>PUBLIC_DATA</a:t>
                      </a:r>
                      <a:endParaRPr lang="ko-Kore-KR" altLang="en-US" sz="1200"/>
                    </a:p>
                  </a:txBody>
                  <a:tcPr marL="91440" marR="91440"/>
                </a:tc>
                <a:tc hMerge="1">
                  <a:txBody>
                    <a:bodyPr/>
                    <a:p>
                      <a:pPr algn="ctr">
                        <a:defRPr/>
                      </a:pPr>
                      <a:endParaRPr lang="ko-Kore-KR" altLang="en-US" sz="1200"/>
                    </a:p>
                  </a:txBody>
                  <a:tcPr marL="91440" marR="91440"/>
                </a:tc>
              </a:tr>
              <a:tr h="321682">
                <a:tc>
                  <a:txBody>
                    <a:bodyPr vert="horz" lIns="91440" tIns="45720" rIns="91440" bIns="45720" anchor="t" anchorCtr="0"/>
                    <a:p>
                      <a:pPr algn="ctr">
                        <a:defRPr/>
                      </a:pPr>
                      <a:r>
                        <a:rPr lang="en-US" altLang="ko-Kore-KR" sz="1200"/>
                        <a:t>0</a:t>
                      </a:r>
                      <a:endParaRPr lang="ko-Kore-KR" altLang="en-US" sz="1200"/>
                    </a:p>
                  </a:txBody>
                  <a:tcPr marL="91440" marR="91440"/>
                </a:tc>
                <a:tc>
                  <a:txBody>
                    <a:bodyPr vert="horz" lIns="91440" tIns="45720" rIns="91440" bIns="45720" anchor="t" anchorCtr="0"/>
                    <a:p>
                      <a:pPr algn="ctr">
                        <a:defRPr/>
                      </a:pPr>
                      <a:r>
                        <a:rPr lang="en-US" altLang="ko-Kore-KR" sz="1200"/>
                        <a:t>“0”</a:t>
                      </a:r>
                      <a:endParaRPr lang="ko-Kore-KR" altLang="en-US" sz="1200"/>
                    </a:p>
                  </a:txBody>
                  <a:tcPr marL="91440" marR="91440"/>
                </a:tc>
              </a:tr>
              <a:tr h="321682">
                <a:tc>
                  <a:txBody>
                    <a:bodyPr vert="horz" lIns="91440" tIns="45720" rIns="91440" bIns="45720" anchor="t" anchorCtr="0"/>
                    <a:p>
                      <a:pPr algn="ctr">
                        <a:defRPr/>
                      </a:pPr>
                      <a:r>
                        <a:rPr lang="en-US" altLang="ko-Kore-KR" sz="1200"/>
                        <a:t>…</a:t>
                      </a:r>
                      <a:endParaRPr lang="ko-Kore-KR" altLang="en-US" sz="1200"/>
                    </a:p>
                  </a:txBody>
                  <a:tcPr marL="91440" marR="91440"/>
                </a:tc>
                <a:tc>
                  <a:txBody>
                    <a:bodyPr vert="horz" lIns="91440" tIns="45720" rIns="91440" bIns="45720" anchor="t" anchorCtr="0"/>
                    <a:p>
                      <a:pPr algn="ctr">
                        <a:defRPr/>
                      </a:pPr>
                      <a:r>
                        <a:rPr lang="en-US" altLang="ko-Kore-KR" sz="1200"/>
                        <a:t>…</a:t>
                      </a:r>
                      <a:endParaRPr lang="ko-Kore-KR" altLang="en-US" sz="1200"/>
                    </a:p>
                  </a:txBody>
                  <a:tcPr marL="91440" marR="91440"/>
                </a:tc>
              </a:tr>
              <a:tr h="321682">
                <a:tc>
                  <a:txBody>
                    <a:bodyPr vert="horz" lIns="91440" tIns="45720" rIns="91440" bIns="45720" anchor="t" anchorCtr="0"/>
                    <a:p>
                      <a:pPr algn="ctr">
                        <a:defRPr/>
                      </a:pPr>
                      <a:r>
                        <a:rPr lang="en-US" altLang="ko-Kore-KR" sz="1200"/>
                        <a:t>99</a:t>
                      </a:r>
                      <a:endParaRPr lang="ko-Kore-KR" altLang="en-US" sz="1200"/>
                    </a:p>
                  </a:txBody>
                  <a:tcPr marL="91440" marR="91440"/>
                </a:tc>
                <a:tc>
                  <a:txBody>
                    <a:bodyPr vert="horz" lIns="91440" tIns="45720" rIns="91440" bIns="45720" anchor="t" anchorCtr="0"/>
                    <a:p>
                      <a:pPr algn="ctr">
                        <a:defRPr/>
                      </a:pPr>
                      <a:r>
                        <a:rPr lang="en-US" altLang="ko-Kore-KR" sz="1200"/>
                        <a:t>“99”</a:t>
                      </a:r>
                      <a:endParaRPr lang="ko-Kore-KR" altLang="en-US" sz="1200"/>
                    </a:p>
                  </a:txBody>
                  <a:tcPr marL="91440" marR="91440"/>
                </a:tc>
              </a:tr>
            </a:tbl>
          </a:graphicData>
        </a:graphic>
      </p:graphicFrame>
      <p:graphicFrame>
        <p:nvGraphicFramePr>
          <p:cNvPr id="749" name="표 7"/>
          <p:cNvGraphicFramePr>
            <a:graphicFrameLocks noGrp="1"/>
          </p:cNvGraphicFramePr>
          <p:nvPr/>
        </p:nvGraphicFramePr>
        <p:xfrm>
          <a:off x="755576" y="4659827"/>
          <a:ext cx="3528392" cy="675029"/>
        </p:xfrm>
        <a:graphic>
          <a:graphicData uri="http://schemas.openxmlformats.org/drawingml/2006/table">
            <a:tbl>
              <a:tblPr firstRow="1" bandRow="1">
                <a:tableStyleId>{69CF1AB2-1976-4502-BF36-3FF5EA218861}</a:tableStyleId>
              </a:tblPr>
              <a:tblGrid>
                <a:gridCol w="936104"/>
                <a:gridCol w="2592288"/>
              </a:tblGrid>
              <a:tr h="353347">
                <a:tc gridSpan="2">
                  <a:txBody>
                    <a:bodyPr vert="horz" lIns="91440" tIns="45720" rIns="91440" bIns="45720" anchor="t" anchorCtr="0"/>
                    <a:p>
                      <a:pPr algn="ctr">
                        <a:defRPr/>
                      </a:pPr>
                      <a:r>
                        <a:rPr lang="en-US" altLang="en-US" sz="1200" u="none">
                          <a:solidFill>
                            <a:schemeClr val="tx1"/>
                          </a:solidFill>
                        </a:rPr>
                        <a:t>Event_correct</a:t>
                      </a:r>
                      <a:endParaRPr lang="ko-Kore-KR" altLang="en-US" sz="1200" u="none">
                        <a:solidFill>
                          <a:schemeClr val="tx1"/>
                        </a:solidFill>
                      </a:endParaRPr>
                    </a:p>
                  </a:txBody>
                  <a:tcPr marL="91440" marR="91440"/>
                </a:tc>
                <a:tc hMerge="1">
                  <a:txBody>
                    <a:bodyPr/>
                    <a:p>
                      <a:pPr algn="ctr">
                        <a:defRPr/>
                      </a:pPr>
                      <a:endParaRPr lang="ko-Kore-KR" altLang="en-US" sz="1200"/>
                    </a:p>
                  </a:txBody>
                  <a:tcPr marL="91440" marR="91440"/>
                </a:tc>
              </a:tr>
              <a:tr h="321682">
                <a:tc>
                  <a:txBody>
                    <a:bodyPr vert="horz" lIns="91440" tIns="45720" rIns="91440" bIns="45720" anchor="t" anchorCtr="0"/>
                    <a:p>
                      <a:pPr algn="ctr">
                        <a:defRPr/>
                      </a:pPr>
                      <a:r>
                        <a:rPr lang="ko-KR" altLang="en-US" sz="1200" u="none">
                          <a:solidFill>
                            <a:schemeClr val="tx1"/>
                          </a:solidFill>
                        </a:rPr>
                        <a:t>사건번호</a:t>
                      </a:r>
                      <a:endParaRPr lang="ko-Kore-KR" altLang="en-US" sz="1200" u="none">
                        <a:solidFill>
                          <a:schemeClr val="tx1"/>
                        </a:solidFill>
                      </a:endParaRPr>
                    </a:p>
                  </a:txBody>
                  <a:tcPr marL="91440" marR="91440"/>
                </a:tc>
                <a:tc>
                  <a:txBody>
                    <a:bodyPr vert="horz" lIns="91440" tIns="45720" rIns="91440" bIns="45720" anchor="t" anchorCtr="0"/>
                    <a:p>
                      <a:pPr algn="ctr">
                        <a:defRPr/>
                      </a:pPr>
                      <a:r>
                        <a:rPr lang="en" altLang="ko-Kore-KR" sz="1200" b="0" i="0" u="none" kern="1200">
                          <a:solidFill>
                            <a:schemeClr val="tx1"/>
                          </a:solidFill>
                          <a:effectLst/>
                          <a:latin typeface="+mn-lt"/>
                          <a:ea typeface="+mn-ea"/>
                          <a:cs typeface="+mn-cs"/>
                        </a:rPr>
                        <a:t>2022_05_05~</a:t>
                      </a:r>
                      <a:endParaRPr lang="ko-Kore-KR" altLang="en-US" sz="1200" u="none">
                        <a:solidFill>
                          <a:schemeClr val="tx1"/>
                        </a:solidFill>
                      </a:endParaRPr>
                    </a:p>
                  </a:txBody>
                  <a:tcPr marL="91440" marR="91440"/>
                </a:tc>
              </a:tr>
            </a:tbl>
          </a:graphicData>
        </a:graphic>
      </p:graphicFrame>
      <p:graphicFrame>
        <p:nvGraphicFramePr>
          <p:cNvPr id="750" name="표 8"/>
          <p:cNvGraphicFramePr>
            <a:graphicFrameLocks noGrp="1"/>
          </p:cNvGraphicFramePr>
          <p:nvPr/>
        </p:nvGraphicFramePr>
        <p:xfrm>
          <a:off x="4572000" y="2668042"/>
          <a:ext cx="2327920" cy="706142"/>
        </p:xfrm>
        <a:graphic>
          <a:graphicData uri="http://schemas.openxmlformats.org/drawingml/2006/table">
            <a:tbl>
              <a:tblPr firstRow="1" bandRow="1">
                <a:tableStyleId>{69CF1AB2-1976-4502-BF36-3FF5EA218861}</a:tableStyleId>
              </a:tblPr>
              <a:tblGrid>
                <a:gridCol w="2327920"/>
              </a:tblGrid>
              <a:tr h="216864">
                <a:tc>
                  <a:txBody>
                    <a:bodyPr vert="horz" lIns="91440" tIns="45720" rIns="91440" bIns="45720" anchor="t" anchorCtr="0"/>
                    <a:p>
                      <a:pPr algn="ctr">
                        <a:defRPr/>
                      </a:pPr>
                      <a:r>
                        <a:rPr lang="en-US" altLang="en-US" sz="1200" b="0"/>
                        <a:t>POST</a:t>
                      </a:r>
                      <a:endParaRPr lang="ko-Kore-KR" altLang="en-US" sz="1200" b="0"/>
                    </a:p>
                  </a:txBody>
                  <a:tcPr marL="91440" marR="91440"/>
                </a:tc>
              </a:tr>
              <a:tr h="433727">
                <a:tc>
                  <a:txBody>
                    <a:bodyPr vert="horz" lIns="91440" tIns="45720" rIns="91440" bIns="45720" anchor="t" anchorCtr="0"/>
                    <a:p>
                      <a:pPr algn="ctr">
                        <a:defRPr/>
                      </a:pPr>
                      <a:r>
                        <a:rPr lang="en-US" altLang="ko-Kore-KR" sz="1200" b="0"/>
                        <a:t>Filter</a:t>
                      </a:r>
                      <a:endParaRPr lang="ko-Kore-KR" altLang="en-US" sz="1200" b="0"/>
                    </a:p>
                  </a:txBody>
                  <a:tcPr marL="91440" marR="91440"/>
                </a:tc>
              </a:tr>
            </a:tbl>
          </a:graphicData>
        </a:graphic>
      </p:graphicFrame>
      <p:cxnSp>
        <p:nvCxnSpPr>
          <p:cNvPr id="751" name="꺾인 연결선[E] 10"/>
          <p:cNvCxnSpPr>
            <a:stCxn id="748" idx="1"/>
            <a:endCxn id="749" idx="1"/>
          </p:cNvCxnSpPr>
          <p:nvPr/>
        </p:nvCxnSpPr>
        <p:spPr>
          <a:xfrm rot="10800000" flipV="1">
            <a:off x="755576" y="3089249"/>
            <a:ext cx="12700" cy="1908091"/>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752" name="직선 화살표 연결선 27"/>
          <p:cNvCxnSpPr/>
          <p:nvPr/>
        </p:nvCxnSpPr>
        <p:spPr>
          <a:xfrm>
            <a:off x="2987824" y="2992539"/>
            <a:ext cx="15841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53" name="TextBox 2"/>
          <p:cNvSpPr txBox="1"/>
          <p:nvPr/>
        </p:nvSpPr>
        <p:spPr>
          <a:xfrm>
            <a:off x="336104" y="1375435"/>
            <a:ext cx="2877711" cy="338554"/>
          </a:xfrm>
          <a:prstGeom prst="rect">
            <a:avLst/>
          </a:prstGeom>
          <a:noFill/>
        </p:spPr>
        <p:txBody>
          <a:bodyPr wrap="none">
            <a:spAutoFit/>
          </a:bodyPr>
          <a:lstStyle/>
          <a:p>
            <a:pPr lvl="0">
              <a:defRPr/>
            </a:pPr>
            <a:r>
              <a:rPr kumimoji="1" lang="en-US" altLang="ko-Kore-KR" sz="1600"/>
              <a:t>Public DB(</a:t>
            </a:r>
            <a:r>
              <a:rPr kumimoji="1" lang="ko-KR" altLang="en-US" sz="1600"/>
              <a:t>테이블 관계 사례</a:t>
            </a:r>
            <a:r>
              <a:rPr kumimoji="1" lang="en-US" altLang="ko-KR" sz="1600"/>
              <a:t>)</a:t>
            </a:r>
            <a:endParaRPr kumimoji="1" lang="ko-Kore-KR" altLang="en-US" sz="1600"/>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31" name="Google Shape;131;p28"/>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132" name="Google Shape;132;p28"/>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133" name="Google Shape;133;p28"/>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134" name="Google Shape;134;p28"/>
          <p:cNvSpPr txBox="1"/>
          <p:nvPr/>
        </p:nvSpPr>
        <p:spPr>
          <a:xfrm>
            <a:off x="323850" y="692150"/>
            <a:ext cx="2808300" cy="2973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수행 단계별 주요 산출물</a:t>
            </a:r>
            <a:endParaRPr/>
          </a:p>
        </p:txBody>
      </p:sp>
      <p:pic>
        <p:nvPicPr>
          <p:cNvPr id="135" name="Google Shape;135;p28"/>
          <p:cNvPicPr/>
          <p:nvPr/>
        </p:nvPicPr>
        <p:blipFill rotWithShape="1">
          <a:blip r:embed="rId3">
            <a:alphaModFix/>
          </a:blip>
          <a:srcRect/>
          <a:stretch>
            <a:fillRect/>
          </a:stretch>
        </p:blipFill>
        <p:spPr>
          <a:xfrm>
            <a:off x="8675687" y="476250"/>
            <a:ext cx="341709" cy="119063"/>
          </a:xfrm>
          <a:prstGeom prst="rect">
            <a:avLst/>
          </a:prstGeom>
          <a:noFill/>
          <a:ln>
            <a:noFill/>
          </a:ln>
        </p:spPr>
      </p:pic>
      <p:sp>
        <p:nvSpPr>
          <p:cNvPr id="136" name="Google Shape;136;p28"/>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sp>
        <p:nvSpPr>
          <p:cNvPr id="137" name="Google Shape;137;p28"/>
          <p:cNvSpPr txBox="1"/>
          <p:nvPr/>
        </p:nvSpPr>
        <p:spPr>
          <a:xfrm>
            <a:off x="6478225" y="802500"/>
            <a:ext cx="2019000" cy="323100"/>
          </a:xfrm>
          <a:prstGeom prst="rect">
            <a:avLst/>
          </a:prstGeom>
          <a:noFill/>
          <a:ln>
            <a:noFill/>
          </a:ln>
        </p:spPr>
        <p:txBody>
          <a:bodyPr wrap="square" lIns="91425" tIns="45700" rIns="91425" bIns="45700" anchor="t" anchorCtr="0">
            <a:spAutoFit/>
          </a:bodyPr>
          <a:lstStyle/>
          <a:p>
            <a:pPr marL="0" marR="0" lvl="0" indent="0" algn="l" rtl="0">
              <a:lnSpc>
                <a:spcPct val="100000"/>
              </a:lnSpc>
              <a:spcBef>
                <a:spcPts val="0"/>
              </a:spcBef>
              <a:spcAft>
                <a:spcPts val="0"/>
              </a:spcAft>
              <a:buClr>
                <a:schemeClr val="dk1"/>
              </a:buClr>
              <a:buSzPct val="25000"/>
              <a:buFont typeface="맑은 고딕"/>
              <a:buNone/>
              <a:defRPr/>
            </a:pPr>
            <a:r>
              <a:rPr lang="ko" sz="1500" b="0" i="0" u="none">
                <a:solidFill>
                  <a:schemeClr val="dk1"/>
                </a:solidFill>
                <a:latin typeface="맑은 고딕"/>
                <a:ea typeface="맑은 고딕"/>
                <a:cs typeface="맑은 고딕"/>
                <a:sym typeface="맑은 고딕"/>
              </a:rPr>
              <a:t>※ ○ 필수, △ 선택</a:t>
            </a:r>
            <a:endParaRPr/>
          </a:p>
        </p:txBody>
      </p:sp>
      <p:pic>
        <p:nvPicPr>
          <p:cNvPr id="138" name="Google Shape;138;p28"/>
          <p:cNvPicPr/>
          <p:nvPr/>
        </p:nvPicPr>
        <p:blipFill rotWithShape="1">
          <a:blip r:embed="rId4">
            <a:alphaModFix/>
          </a:blip>
          <a:srcRect/>
          <a:stretch>
            <a:fillRect/>
          </a:stretch>
        </p:blipFill>
        <p:spPr>
          <a:xfrm>
            <a:off x="8115300" y="125412"/>
            <a:ext cx="868362" cy="279401"/>
          </a:xfrm>
          <a:prstGeom prst="rect">
            <a:avLst/>
          </a:prstGeom>
          <a:noFill/>
          <a:ln>
            <a:noFill/>
          </a:ln>
        </p:spPr>
      </p:pic>
      <p:graphicFrame>
        <p:nvGraphicFramePr>
          <p:cNvPr id="139" name="Google Shape;139;p28"/>
          <p:cNvGraphicFramePr/>
          <p:nvPr/>
        </p:nvGraphicFramePr>
        <p:xfrm>
          <a:off x="875350" y="1228483"/>
          <a:ext cx="7393275" cy="6518340"/>
        </p:xfrm>
        <a:graphic>
          <a:graphicData uri="http://schemas.openxmlformats.org/drawingml/2006/table">
            <a:tbl>
              <a:tblPr>
                <a:noFill/>
                <a:tableStyleId>{BC9F1E92-B8D4-48DB-909A-3D4AE36B7F5E}</a:tableStyleId>
              </a:tblPr>
              <a:tblGrid>
                <a:gridCol w="1863225"/>
                <a:gridCol w="2939450"/>
                <a:gridCol w="1296450"/>
                <a:gridCol w="1294150"/>
              </a:tblGrid>
              <a:tr h="343090">
                <a:tc>
                  <a:txBody>
                    <a:bodyPr vert="horz" lIns="46450" tIns="17125" rIns="46450" bIns="17125" anchor="ctr" anchorCtr="0"/>
                    <a:p>
                      <a:pPr marL="0" marR="0" lvl="0" indent="0" algn="ctr" rtl="0">
                        <a:lnSpc>
                          <a:spcPct val="13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단계</a:t>
                      </a:r>
                      <a:endParaRPr sz="11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deada"/>
                    </a:solidFill>
                  </a:tcPr>
                </a:tc>
                <a:tc>
                  <a:txBody>
                    <a:bodyPr vert="horz" lIns="46450" tIns="17125" rIns="46450" bIns="17125" anchor="ctr" anchorCtr="0"/>
                    <a:p>
                      <a:pPr marL="0" marR="0" lvl="0" indent="0" algn="ctr" rtl="0">
                        <a:lnSpc>
                          <a:spcPct val="13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산출물</a:t>
                      </a:r>
                      <a:endParaRPr sz="11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deada"/>
                    </a:solidFill>
                  </a:tcPr>
                </a:tc>
                <a:tc>
                  <a:txBody>
                    <a:bodyPr vert="horz" lIns="46450" tIns="17125" rIns="46450" bIns="17125" anchor="ctr" anchorCtr="0"/>
                    <a:p>
                      <a:pPr marL="0" marR="0" lvl="0" indent="0" algn="ctr" rtl="0">
                        <a:lnSpc>
                          <a:spcPct val="160000"/>
                        </a:lnSpc>
                        <a:spcBef>
                          <a:spcPts val="0"/>
                        </a:spcBef>
                        <a:spcAft>
                          <a:spcPts val="0"/>
                        </a:spcAft>
                        <a:buClr>
                          <a:srgbClr val="000000"/>
                        </a:buClr>
                        <a:buSzPct val="25000"/>
                        <a:buFont typeface="Arial"/>
                        <a:buNone/>
                        <a:defRPr/>
                      </a:pPr>
                      <a:r>
                        <a:rPr lang="ko" sz="900" b="0" i="0" u="none" strike="noStrike" cap="none">
                          <a:solidFill>
                            <a:srgbClr val="000000"/>
                          </a:solidFill>
                          <a:latin typeface="맑은 고딕"/>
                          <a:ea typeface="맑은 고딕"/>
                          <a:cs typeface="맑은 고딕"/>
                          <a:sym typeface="맑은 고딕"/>
                        </a:rPr>
                        <a:t>∙모바일 APP</a:t>
                      </a:r>
                      <a:r>
                        <a:rPr lang="ko" sz="1100">
                          <a:latin typeface="맑은 고딕"/>
                          <a:ea typeface="맑은 고딕"/>
                          <a:cs typeface="맑은 고딕"/>
                          <a:sym typeface="맑은 고딕"/>
                        </a:rPr>
                        <a:t> </a:t>
                      </a:r>
                      <a:r>
                        <a:rPr lang="ko" sz="900" b="0" i="0" u="none" strike="noStrike" cap="none">
                          <a:solidFill>
                            <a:srgbClr val="000000"/>
                          </a:solidFill>
                          <a:latin typeface="맑은 고딕"/>
                          <a:ea typeface="맑은 고딕"/>
                          <a:cs typeface="맑은 고딕"/>
                          <a:sym typeface="맑은 고딕"/>
                        </a:rPr>
                        <a:t>∙Web 등</a:t>
                      </a:r>
                      <a:endParaRPr sz="11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ac090"/>
                    </a:solidFill>
                  </a:tcPr>
                </a:tc>
                <a:tc>
                  <a:txBody>
                    <a:bodyPr vert="horz" lIns="46450" tIns="17125" rIns="46450" bIns="17125" anchor="ctr" anchorCtr="0"/>
                    <a:p>
                      <a:pPr marL="0" marR="0" lvl="0" indent="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작성여부</a:t>
                      </a:r>
                      <a:endParaRPr sz="11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cd5b5"/>
                    </a:solidFill>
                  </a:tcPr>
                </a:tc>
              </a:tr>
              <a:tr h="282095">
                <a:tc rowSpan="3">
                  <a:txBody>
                    <a:bodyPr vert="horz" lIns="46450" tIns="17125" rIns="46450" bIns="17125" anchor="ctr" anchorCtr="0"/>
                    <a:p>
                      <a:pPr marL="0" marR="0" lvl="0" indent="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환경 분석</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시장/기술 환경 분석서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a:t>
                      </a:r>
                      <a:endParaRPr sz="13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설문조사 결과서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인터뷰 결과서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rowSpan="2">
                  <a:txBody>
                    <a:bodyPr vert="horz" lIns="46450" tIns="17125" rIns="46450" bIns="17125" anchor="ctr" anchorCtr="0"/>
                    <a:p>
                      <a:pPr marL="0" marR="0" lvl="0" indent="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요구사항</a:t>
                      </a:r>
                      <a:r>
                        <a:rPr lang="ko" sz="1900"/>
                        <a:t> </a:t>
                      </a:r>
                      <a:r>
                        <a:rPr lang="ko" sz="1200" b="0" i="0" u="none" strike="noStrike" cap="none">
                          <a:solidFill>
                            <a:srgbClr val="000000"/>
                          </a:solidFill>
                          <a:latin typeface="맑은 고딕"/>
                          <a:ea typeface="맑은 고딕"/>
                          <a:cs typeface="맑은 고딕"/>
                          <a:sym typeface="맑은 고딕"/>
                        </a:rPr>
                        <a:t>분석</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요구사항 정의서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유즈케이스 정의서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rowSpan="4">
                  <a:txBody>
                    <a:bodyPr vert="horz" lIns="46450" tIns="17125" rIns="46450" bIns="17125" anchor="ctr" anchorCtr="0"/>
                    <a:p>
                      <a:pPr marL="0" marR="0" lvl="0" indent="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아키텍처 설계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서비스 구성도(시스템 구성도)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lvl="0" indent="-203200" algn="ctr" rtl="0">
                        <a:lnSpc>
                          <a:spcPct val="160000"/>
                        </a:lnSpc>
                        <a:spcBef>
                          <a:spcPts val="0"/>
                        </a:spcBef>
                        <a:spcAft>
                          <a:spcPts val="0"/>
                        </a:spcAft>
                        <a:buClr>
                          <a:srgbClr val="ff0000"/>
                        </a:buClr>
                        <a:buSzPct val="25000"/>
                        <a:buFont typeface="Arial"/>
                        <a:buNone/>
                        <a:defRPr/>
                      </a:pPr>
                      <a:r>
                        <a:rPr lang="ko" sz="1200">
                          <a:solidFill>
                            <a:srgbClr val="ff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57633">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서비스 흐름도(데이터 흐름도)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lvl="0" indent="-203200" algn="ctr" rtl="0">
                        <a:lnSpc>
                          <a:spcPct val="160000"/>
                        </a:lnSpc>
                        <a:spcBef>
                          <a:spcPts val="0"/>
                        </a:spcBef>
                        <a:spcAft>
                          <a:spcPts val="0"/>
                        </a:spcAft>
                        <a:buClr>
                          <a:schemeClr val="dk1"/>
                        </a:buClr>
                        <a:buSzPct val="25000"/>
                        <a:buFont typeface="Arial"/>
                        <a:buNone/>
                        <a:defRPr/>
                      </a:pPr>
                      <a:r>
                        <a:rPr lang="ko" sz="1100">
                          <a:solidFill>
                            <a:srgbClr val="ff0000"/>
                          </a:solidFill>
                          <a:latin typeface="맑은 고딕"/>
                          <a:ea typeface="맑은 고딕"/>
                          <a:cs typeface="맑은 고딕"/>
                          <a:sym typeface="맑은 고딕"/>
                        </a:rPr>
                        <a:t>△</a:t>
                      </a:r>
                      <a:endParaRPr sz="1200" b="0" i="0" u="none" strike="noStrike" cap="none">
                        <a:solidFill>
                          <a:srgbClr val="ff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UI/UX 정의서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ff0000"/>
                        </a:buClr>
                        <a:buSzPct val="25000"/>
                        <a:buFont typeface="Arial"/>
                        <a:buNone/>
                        <a:defRPr/>
                      </a:pPr>
                      <a:r>
                        <a:rPr lang="ko" sz="1200"/>
                        <a:t>-</a:t>
                      </a:r>
                      <a:endParaRPr sz="1200"/>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하드웨어/센서 구성도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a:t>
                      </a:r>
                      <a:endParaRPr sz="1900"/>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rowSpan="7">
                  <a:txBody>
                    <a:bodyPr vert="horz" lIns="46450" tIns="17125" rIns="46450" bIns="17125" anchor="ctr" anchorCtr="0"/>
                    <a:p>
                      <a:pPr marL="0" marR="0" lvl="0" indent="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기능 설계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메뉴 구성도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ff0000"/>
                        </a:buClr>
                        <a:buSzPct val="25000"/>
                        <a:buFont typeface="Arial"/>
                        <a:buNone/>
                        <a:defRPr/>
                      </a:pPr>
                      <a:r>
                        <a:rPr lang="ko" sz="1200" b="0" i="0" u="none" strike="noStrike" cap="none">
                          <a:solidFill>
                            <a:srgbClr val="ff0000"/>
                          </a:solidFill>
                          <a:latin typeface="맑은 고딕"/>
                          <a:ea typeface="맑은 고딕"/>
                          <a:cs typeface="맑은 고딕"/>
                          <a:sym typeface="맑은 고딕"/>
                        </a:rPr>
                        <a:t>○</a:t>
                      </a:r>
                      <a:endParaRPr sz="1900"/>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화면 설계서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엔티티 관계도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ff0000"/>
                        </a:buClr>
                        <a:buSzPct val="25000"/>
                        <a:buFont typeface="Arial"/>
                        <a:buNone/>
                        <a:defRPr/>
                      </a:pPr>
                      <a:r>
                        <a:rPr lang="ko" sz="1200" b="0" i="0" u="none" strike="noStrike" cap="none">
                          <a:solidFill>
                            <a:srgbClr val="ff0000"/>
                          </a:solidFill>
                          <a:latin typeface="맑은 고딕"/>
                          <a:ea typeface="맑은 고딕"/>
                          <a:cs typeface="맑은 고딕"/>
                          <a:sym typeface="맑은 고딕"/>
                        </a:rPr>
                        <a:t>○</a:t>
                      </a:r>
                      <a:endParaRPr sz="1900"/>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기능 처리도(기능 흐름도)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ff0000"/>
                        </a:buClr>
                        <a:buSzPct val="25000"/>
                        <a:buFont typeface="Arial"/>
                        <a:buNone/>
                        <a:defRPr/>
                      </a:pPr>
                      <a:r>
                        <a:rPr lang="ko" sz="1200" b="0" i="0" u="none" strike="noStrike" cap="none">
                          <a:solidFill>
                            <a:srgbClr val="ff0000"/>
                          </a:solidFill>
                          <a:latin typeface="맑은 고딕"/>
                          <a:ea typeface="맑은 고딕"/>
                          <a:cs typeface="맑은 고딕"/>
                          <a:sym typeface="맑은 고딕"/>
                        </a:rPr>
                        <a:t>○</a:t>
                      </a:r>
                      <a:endParaRPr sz="1900"/>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알고리즘 명세서/설명서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lvl="0" indent="-203200" algn="ctr" rtl="0">
                        <a:lnSpc>
                          <a:spcPct val="160000"/>
                        </a:lnSpc>
                        <a:spcBef>
                          <a:spcPts val="0"/>
                        </a:spcBef>
                        <a:spcAft>
                          <a:spcPts val="0"/>
                        </a:spcAft>
                        <a:buClr>
                          <a:srgbClr val="ff0000"/>
                        </a:buClr>
                        <a:buSzPct val="25000"/>
                        <a:buFont typeface="Arial"/>
                        <a:buNone/>
                        <a:defRPr/>
                      </a:pPr>
                      <a:r>
                        <a:rPr lang="ko" sz="1200">
                          <a:solidFill>
                            <a:srgbClr val="ff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57633">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데이터 수집처리 정의서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lvl="0" indent="-203200" algn="ctr" rtl="0">
                        <a:lnSpc>
                          <a:spcPct val="160000"/>
                        </a:lnSpc>
                        <a:spcBef>
                          <a:spcPts val="0"/>
                        </a:spcBef>
                        <a:spcAft>
                          <a:spcPts val="0"/>
                        </a:spcAft>
                        <a:buClr>
                          <a:schemeClr val="dk1"/>
                        </a:buClr>
                        <a:buSzPct val="25000"/>
                        <a:buFont typeface="Arial"/>
                        <a:buNone/>
                        <a:defRPr/>
                      </a:pPr>
                      <a:r>
                        <a:rPr lang="ko" sz="1100">
                          <a:solidFill>
                            <a:srgbClr val="ff0000"/>
                          </a:solidFill>
                          <a:latin typeface="맑은 고딕"/>
                          <a:ea typeface="맑은 고딕"/>
                          <a:cs typeface="맑은 고딕"/>
                          <a:sym typeface="맑은 고딕"/>
                        </a:rPr>
                        <a:t>△</a:t>
                      </a:r>
                      <a:endParaRPr sz="1900">
                        <a:solidFill>
                          <a:srgbClr val="ff0000"/>
                        </a:solidFill>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하드웨어 설계도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200">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57633">
                <a:tc rowSpan="3">
                  <a:txBody>
                    <a:bodyPr vert="horz" lIns="46450" tIns="17125" rIns="46450" bIns="17125" anchor="ctr" anchorCtr="0"/>
                    <a:p>
                      <a:pPr marL="0" marR="0" lvl="0" indent="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개발 / 구현</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프로그램 목록</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lvl="0" indent="-203200" algn="ctr" rtl="0">
                        <a:lnSpc>
                          <a:spcPct val="160000"/>
                        </a:lnSpc>
                        <a:spcBef>
                          <a:spcPts val="0"/>
                        </a:spcBef>
                        <a:spcAft>
                          <a:spcPts val="0"/>
                        </a:spcAft>
                        <a:buClr>
                          <a:schemeClr val="dk1"/>
                        </a:buClr>
                        <a:buSzPct val="25000"/>
                        <a:buFont typeface="Arial"/>
                        <a:buNone/>
                        <a:defRPr/>
                      </a:pPr>
                      <a:r>
                        <a:rPr lang="ko" sz="1100">
                          <a:solidFill>
                            <a:srgbClr val="ff0000"/>
                          </a:solidFill>
                          <a:latin typeface="맑은 고딕"/>
                          <a:ea typeface="맑은 고딕"/>
                          <a:cs typeface="맑은 고딕"/>
                          <a:sym typeface="맑은 고딕"/>
                        </a:rPr>
                        <a:t>△</a:t>
                      </a:r>
                      <a:endParaRPr sz="1900">
                        <a:solidFill>
                          <a:srgbClr val="ff0000"/>
                        </a:solidFill>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테이블 정의서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ff0000"/>
                        </a:buClr>
                        <a:buSzPct val="25000"/>
                        <a:buFont typeface="Arial"/>
                        <a:buNone/>
                        <a:defRPr/>
                      </a:pPr>
                      <a:r>
                        <a:rPr lang="ko" sz="1200" b="0" i="0" u="none" strike="noStrike" cap="none">
                          <a:solidFill>
                            <a:srgbClr val="ff0000"/>
                          </a:solidFill>
                          <a:latin typeface="맑은 고딕"/>
                          <a:ea typeface="맑은 고딕"/>
                          <a:cs typeface="맑은 고딕"/>
                          <a:sym typeface="맑은 고딕"/>
                        </a:rPr>
                        <a:t>○</a:t>
                      </a:r>
                      <a:endParaRPr sz="1900"/>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r h="282095">
                <a:tc vMerge="1">
                  <a:txBody>
                    <a:bodyPr wrap="square">
                      <a:spAutoFit/>
                    </a:bodyPr>
                    <a:p>
                      <a:pPr>
                        <a:defRPr/>
                      </a:pPr>
                      <a:endParaRPr lang="ko-KR" altLang="en-US"/>
                    </a:p>
                  </a:txBody>
                  <a:tcPr marL="91440" marR="91440"/>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핵심 소스코드</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100" b="0" i="0" u="none" strike="noStrike" cap="none">
                          <a:solidFill>
                            <a:srgbClr val="000000"/>
                          </a:solidFill>
                          <a:latin typeface="맑은 고딕"/>
                          <a:ea typeface="맑은 고딕"/>
                          <a:cs typeface="맑은 고딕"/>
                          <a:sym typeface="맑은 고딕"/>
                        </a:rPr>
                        <a:t>○</a:t>
                      </a:r>
                      <a:endParaRPr sz="1200" b="0"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solidFill>
                      <a:srgbClr val="f2f2f2"/>
                    </a:solidFill>
                  </a:tcPr>
                </a:tc>
                <a:tc>
                  <a:txBody>
                    <a:bodyPr vert="horz" lIns="46450" tIns="17125" rIns="46450" bIns="17125" anchor="ctr" anchorCtr="0"/>
                    <a:p>
                      <a:pPr marL="292100" marR="0" lvl="0" indent="-203200" algn="ctr" rtl="0">
                        <a:lnSpc>
                          <a:spcPct val="160000"/>
                        </a:lnSpc>
                        <a:spcBef>
                          <a:spcPts val="0"/>
                        </a:spcBef>
                        <a:spcAft>
                          <a:spcPts val="0"/>
                        </a:spcAft>
                        <a:buClr>
                          <a:srgbClr val="000000"/>
                        </a:buClr>
                        <a:buSzPct val="25000"/>
                        <a:buFont typeface="Arial"/>
                        <a:buNone/>
                        <a:defRPr/>
                      </a:pPr>
                      <a:r>
                        <a:rPr lang="ko" sz="1200" b="0" i="0" u="none" strike="noStrike" cap="none">
                          <a:solidFill>
                            <a:srgbClr val="000000"/>
                          </a:solidFill>
                          <a:latin typeface="맑은 고딕"/>
                          <a:ea typeface="맑은 고딕"/>
                          <a:cs typeface="맑은 고딕"/>
                          <a:sym typeface="맑은 고딕"/>
                        </a:rPr>
                        <a:t>○</a:t>
                      </a:r>
                      <a:endParaRPr sz="1200" b="1" i="0" u="none" strike="noStrike" cap="none">
                        <a:solidFill>
                          <a:srgbClr val="000000"/>
                        </a:solidFill>
                        <a:latin typeface="맑은 고딕"/>
                        <a:ea typeface="맑은 고딕"/>
                        <a:cs typeface="맑은 고딕"/>
                        <a:sym typeface="맑은 고딕"/>
                      </a:endParaRPr>
                    </a:p>
                  </a:txBody>
                  <a:tcPr marL="46450" marR="46450" marT="17125" marB="1712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r>
            </a:tbl>
          </a:graphicData>
        </a:graphic>
      </p:graphicFrame>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0.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739" name="Google Shape;739;p55"/>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740" name="Google Shape;740;p55"/>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741" name="Google Shape;741;p55"/>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742" name="Google Shape;742;p55"/>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KR" altLang="en-US" sz="1700" b="1" i="0" u="none">
                <a:solidFill>
                  <a:schemeClr val="lt1"/>
                </a:solidFill>
                <a:latin typeface="맑은 고딕"/>
                <a:ea typeface="맑은 고딕"/>
                <a:cs typeface="맑은 고딕"/>
                <a:sym typeface="맑은 고딕"/>
              </a:rPr>
              <a:t>테이블 정의서 </a:t>
            </a:r>
            <a:r>
              <a:rPr lang="en-US" altLang="ko-KR" sz="1700" b="1" i="0" u="none">
                <a:solidFill>
                  <a:schemeClr val="lt1"/>
                </a:solidFill>
                <a:latin typeface="맑은 고딕"/>
                <a:ea typeface="맑은 고딕"/>
                <a:cs typeface="맑은 고딕"/>
                <a:sym typeface="맑은 고딕"/>
              </a:rPr>
              <a:t>-</a:t>
            </a:r>
            <a:r>
              <a:rPr lang="ko-KR" altLang="en-US"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ERD</a:t>
            </a:r>
            <a:endParaRPr lang="ko" sz="1700" b="1">
              <a:solidFill>
                <a:schemeClr val="lt1"/>
              </a:solidFill>
              <a:latin typeface="맑은 고딕"/>
              <a:ea typeface="맑은 고딕"/>
              <a:cs typeface="맑은 고딕"/>
              <a:sym typeface="맑은 고딕"/>
            </a:endParaRPr>
          </a:p>
        </p:txBody>
      </p:sp>
      <p:pic>
        <p:nvPicPr>
          <p:cNvPr id="743" name="Google Shape;743;p55"/>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744" name="Google Shape;744;p55"/>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745" name="Google Shape;745;p55"/>
          <p:cNvPicPr/>
          <p:nvPr/>
        </p:nvPicPr>
        <p:blipFill rotWithShape="1">
          <a:blip r:embed="rId4">
            <a:alphaModFix/>
          </a:blip>
          <a:srcRect/>
          <a:stretch>
            <a:fillRect/>
          </a:stretch>
        </p:blipFill>
        <p:spPr>
          <a:xfrm>
            <a:off x="8115300" y="125412"/>
            <a:ext cx="868362" cy="279401"/>
          </a:xfrm>
          <a:prstGeom prst="rect">
            <a:avLst/>
          </a:prstGeom>
          <a:noFill/>
          <a:ln>
            <a:noFill/>
          </a:ln>
        </p:spPr>
      </p:pic>
      <p:graphicFrame>
        <p:nvGraphicFramePr>
          <p:cNvPr id="754" name="표 5"/>
          <p:cNvGraphicFramePr>
            <a:graphicFrameLocks noGrp="1"/>
          </p:cNvGraphicFramePr>
          <p:nvPr/>
        </p:nvGraphicFramePr>
        <p:xfrm>
          <a:off x="603350" y="1360240"/>
          <a:ext cx="7920000" cy="4218799"/>
        </p:xfrm>
        <a:graphic>
          <a:graphicData uri="http://schemas.openxmlformats.org/drawingml/2006/table">
            <a:tbl>
              <a:tblPr firstRow="1" bandRow="1">
                <a:table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TxStyle/>
                    <a:tcStyle>
                      <a:tcBdr/>
                      <a:fill>
                        <a:solidFill>
                          <a:schemeClr val="accent1">
                            <a:tint val="40000"/>
                          </a:schemeClr>
                        </a:solidFill>
                      </a:fill>
                    </a:tcStyle>
                  </a:band1H>
                  <a:band2H>
                    <a:tcTxStyle/>
                    <a:tcStyle>
                      <a:tcBdr/>
                    </a:tcStyle>
                  </a:band2H>
                  <a:band1V>
                    <a:tcTxStyle/>
                    <a:tcStyle>
                      <a:tcBdr/>
                      <a:fill>
                        <a:solidFill>
                          <a:schemeClr val="accent1">
                            <a:tint val="4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ableStyle>
              </a:tblPr>
              <a:tblGrid>
                <a:gridCol w="1320000"/>
                <a:gridCol w="1320000"/>
                <a:gridCol w="1320000"/>
                <a:gridCol w="1320000"/>
                <a:gridCol w="1320000"/>
                <a:gridCol w="1320000"/>
              </a:tblGrid>
              <a:tr h="374451">
                <a:tc>
                  <a:txBody>
                    <a:bodyPr vert="horz" lIns="91440" tIns="45720" rIns="91440" bIns="45720" anchor="ctr" anchorCtr="0"/>
                    <a:p>
                      <a:pPr algn="ctr" latinLnBrk="1">
                        <a:defRPr/>
                      </a:pPr>
                      <a:r>
                        <a:rPr lang="ko-KR" altLang="en-US" sz="1200"/>
                        <a:t>테이블 </a:t>
                      </a:r>
                      <a:r>
                        <a:rPr lang="en-US" altLang="ko-KR" sz="1200"/>
                        <a:t>ID</a:t>
                      </a:r>
                      <a:endParaRPr lang="ko-KR" altLang="en-US" sz="1200"/>
                    </a:p>
                  </a:txBody>
                  <a:tcPr marL="91440" marR="91440" anchor="ctr"/>
                </a:tc>
                <a:tc>
                  <a:txBody>
                    <a:bodyPr vert="horz" lIns="91440" tIns="45720" rIns="91440" bIns="45720" anchor="ctr" anchorCtr="0"/>
                    <a:p>
                      <a:pPr algn="ctr" latinLnBrk="1">
                        <a:defRPr/>
                      </a:pPr>
                      <a:r>
                        <a:rPr lang="en-US" altLang="ko-KR" sz="1200" b="0">
                          <a:solidFill>
                            <a:schemeClr val="tx1"/>
                          </a:solidFill>
                        </a:rPr>
                        <a:t>Post</a:t>
                      </a:r>
                      <a:endParaRPr lang="ko-KR" altLang="en-US" sz="1200" b="0">
                        <a:solidFill>
                          <a:schemeClr val="tx1"/>
                        </a:solidFill>
                      </a:endParaRPr>
                    </a:p>
                  </a:txBody>
                  <a:tcPr marL="91440" marR="91440" anchor="ctr">
                    <a:solidFill>
                      <a:srgbClr val="e2e6eb"/>
                    </a:solidFill>
                  </a:tcPr>
                </a:tc>
                <a:tc>
                  <a:txBody>
                    <a:bodyPr vert="horz" lIns="91440" tIns="45720" rIns="91440" bIns="45720" anchor="ctr" anchorCtr="0"/>
                    <a:p>
                      <a:pPr algn="ctr" latinLnBrk="1">
                        <a:defRPr/>
                      </a:pPr>
                      <a:r>
                        <a:rPr lang="ko-KR" altLang="en-US" sz="1200"/>
                        <a:t>테이블 명</a:t>
                      </a:r>
                      <a:endParaRPr lang="ko-KR" altLang="en-US" sz="1200"/>
                    </a:p>
                  </a:txBody>
                  <a:tcPr marL="91440" marR="91440" anchor="ctr"/>
                </a:tc>
                <a:tc>
                  <a:txBody>
                    <a:bodyPr vert="horz" lIns="91440" tIns="45720" rIns="91440" bIns="45720" anchor="ctr" anchorCtr="0"/>
                    <a:p>
                      <a:pPr algn="ctr" latinLnBrk="1">
                        <a:defRPr/>
                      </a:pPr>
                      <a:r>
                        <a:rPr lang="ko-KR" altLang="en-US" sz="1200" b="0">
                          <a:solidFill>
                            <a:schemeClr val="tx1"/>
                          </a:solidFill>
                        </a:rPr>
                        <a:t>데이터 정보</a:t>
                      </a:r>
                      <a:endParaRPr lang="ko-KR" altLang="en-US" sz="1200" b="0">
                        <a:solidFill>
                          <a:schemeClr val="tx1"/>
                        </a:solidFill>
                      </a:endParaRPr>
                    </a:p>
                  </a:txBody>
                  <a:tcPr marL="91440" marR="91440" anchor="ctr">
                    <a:solidFill>
                      <a:srgbClr val="e2e6eb"/>
                    </a:solidFill>
                  </a:tcPr>
                </a:tc>
                <a:tc>
                  <a:txBody>
                    <a:bodyPr vert="horz" lIns="91440" tIns="45720" rIns="91440" bIns="45720" anchor="ctr" anchorCtr="0"/>
                    <a:p>
                      <a:pPr algn="ctr" latinLnBrk="1">
                        <a:defRPr/>
                      </a:pPr>
                      <a:endParaRPr lang="ko-KR" altLang="en-US" sz="1200"/>
                    </a:p>
                  </a:txBody>
                  <a:tcPr marL="91440" marR="91440" anchor="ctr">
                    <a:solidFill>
                      <a:schemeClr val="bg1"/>
                    </a:solidFill>
                  </a:tcPr>
                </a:tc>
                <a:tc>
                  <a:txBody>
                    <a:bodyPr vert="horz" lIns="91440" tIns="45720" rIns="91440" bIns="45720" anchor="ctr" anchorCtr="0"/>
                    <a:p>
                      <a:pPr algn="ctr" latinLnBrk="1">
                        <a:defRPr/>
                      </a:pPr>
                      <a:endParaRPr lang="ko-KR" altLang="en-US" sz="1200"/>
                    </a:p>
                  </a:txBody>
                  <a:tcPr marL="91440" marR="91440" anchor="ctr">
                    <a:solidFill>
                      <a:schemeClr val="bg1"/>
                    </a:solidFill>
                  </a:tcPr>
                </a:tc>
              </a:tr>
              <a:tr h="374451">
                <a:tc>
                  <a:txBody>
                    <a:bodyPr vert="horz" lIns="91440" tIns="45720" rIns="91440" bIns="45720" anchor="ctr" anchorCtr="0"/>
                    <a:p>
                      <a:pPr algn="ctr" latinLnBrk="1">
                        <a:defRPr/>
                      </a:pPr>
                      <a:r>
                        <a:rPr lang="ko-KR" altLang="en-US" sz="1200" b="1">
                          <a:solidFill>
                            <a:schemeClr val="bg1"/>
                          </a:solidFill>
                        </a:rPr>
                        <a:t>데이터베이스 명</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en-US" altLang="ko-KR" sz="1200">
                          <a:solidFill>
                            <a:schemeClr val="tx1"/>
                          </a:solidFill>
                        </a:rPr>
                        <a:t>Public DB</a:t>
                      </a:r>
                      <a:endParaRPr lang="ko-KR" altLang="en-US" sz="1200">
                        <a:solidFill>
                          <a:schemeClr val="tx1"/>
                        </a:solidFill>
                      </a:endParaRPr>
                    </a:p>
                  </a:txBody>
                  <a:tcPr marL="91440" marR="91440" anchor="ctr">
                    <a:solidFill>
                      <a:srgbClr val="e2e6eb"/>
                    </a:solidFill>
                  </a:tcPr>
                </a:tc>
                <a:tc>
                  <a:txBody>
                    <a:bodyPr vert="horz" lIns="91440" tIns="45720" rIns="91440" bIns="45720" anchor="ctr" anchorCtr="0"/>
                    <a:p>
                      <a:pPr algn="ctr" latinLnBrk="1">
                        <a:defRPr/>
                      </a:pPr>
                      <a:r>
                        <a:rPr lang="ko-KR" altLang="en-US" sz="1200" b="1">
                          <a:solidFill>
                            <a:schemeClr val="bg1"/>
                          </a:solidFill>
                        </a:rPr>
                        <a:t>테이블 설명</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endParaRPr lang="ko-KR" altLang="en-US" sz="1200">
                        <a:solidFill>
                          <a:schemeClr val="tx1"/>
                        </a:solidFill>
                      </a:endParaRPr>
                    </a:p>
                  </a:txBody>
                  <a:tcPr marL="91440" marR="91440" anchor="ctr">
                    <a:solidFill>
                      <a:srgbClr val="e2e6eb"/>
                    </a:solidFill>
                  </a:tcPr>
                </a:tc>
                <a:tc>
                  <a:txBody>
                    <a:bodyPr vert="horz" lIns="91440" tIns="45720" rIns="91440" bIns="45720" anchor="ctr" anchorCtr="0"/>
                    <a:p>
                      <a:pPr algn="ctr" latinLnBrk="1">
                        <a:defRPr/>
                      </a:pPr>
                      <a:endParaRPr lang="ko-KR" altLang="en-US" sz="1200"/>
                    </a:p>
                  </a:txBody>
                  <a:tcPr marL="91440" marR="91440" anchor="ctr">
                    <a:solidFill>
                      <a:schemeClr val="bg1"/>
                    </a:solidFill>
                  </a:tcPr>
                </a:tc>
                <a:tc>
                  <a:txBody>
                    <a:bodyPr vert="horz" lIns="91440" tIns="45720" rIns="91440" bIns="45720" anchor="ctr" anchorCtr="0"/>
                    <a:p>
                      <a:pPr algn="ctr" latinLnBrk="1">
                        <a:defRPr/>
                      </a:pPr>
                      <a:endParaRPr lang="ko-KR" altLang="en-US" sz="1200"/>
                    </a:p>
                  </a:txBody>
                  <a:tcPr marL="91440" marR="91440" anchor="ctr">
                    <a:solidFill>
                      <a:schemeClr val="bg1"/>
                    </a:solidFill>
                  </a:tcPr>
                </a:tc>
              </a:tr>
              <a:tr h="374451">
                <a:tc>
                  <a:txBody>
                    <a:bodyPr vert="horz" lIns="91440" tIns="45720" rIns="91440" bIns="45720" anchor="ctr" anchorCtr="0"/>
                    <a:p>
                      <a:pPr algn="ctr" latinLnBrk="1">
                        <a:defRPr/>
                      </a:pPr>
                      <a:r>
                        <a:rPr lang="ko-KR" altLang="en-US" sz="1200" b="1">
                          <a:solidFill>
                            <a:schemeClr val="bg1"/>
                          </a:solidFill>
                        </a:rPr>
                        <a:t>순번</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ko-KR" altLang="en-US" sz="1200" b="1">
                          <a:solidFill>
                            <a:schemeClr val="bg1"/>
                          </a:solidFill>
                        </a:rPr>
                        <a:t>칼럼 명</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ko-KR" altLang="en-US" sz="1200" b="1">
                          <a:solidFill>
                            <a:schemeClr val="bg1"/>
                          </a:solidFill>
                        </a:rPr>
                        <a:t>칼럼 </a:t>
                      </a:r>
                      <a:r>
                        <a:rPr lang="en-US" altLang="ko-KR" sz="1200" b="1">
                          <a:solidFill>
                            <a:schemeClr val="bg1"/>
                          </a:solidFill>
                        </a:rPr>
                        <a:t>ID</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ko-KR" altLang="en-US" sz="1200" b="1">
                          <a:solidFill>
                            <a:schemeClr val="bg1"/>
                          </a:solidFill>
                        </a:rPr>
                        <a:t>타입</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en-US" altLang="ko-KR" sz="1200" b="1">
                          <a:solidFill>
                            <a:schemeClr val="bg1"/>
                          </a:solidFill>
                        </a:rPr>
                        <a:t>NULL</a:t>
                      </a:r>
                      <a:endParaRPr lang="ko-KR" altLang="en-US" sz="1200" b="1">
                        <a:solidFill>
                          <a:schemeClr val="bg1"/>
                        </a:solidFill>
                      </a:endParaRPr>
                    </a:p>
                  </a:txBody>
                  <a:tcPr marL="91440" marR="91440" anchor="ctr">
                    <a:solidFill>
                      <a:srgbClr val="4f81bd"/>
                    </a:solidFill>
                  </a:tcPr>
                </a:tc>
                <a:tc>
                  <a:txBody>
                    <a:bodyPr vert="horz" lIns="91440" tIns="45720" rIns="91440" bIns="45720" anchor="ctr" anchorCtr="0"/>
                    <a:p>
                      <a:pPr algn="ctr" latinLnBrk="1">
                        <a:defRPr/>
                      </a:pPr>
                      <a:r>
                        <a:rPr lang="en-US" altLang="ko-KR" sz="1200" b="1">
                          <a:solidFill>
                            <a:schemeClr val="bg1"/>
                          </a:solidFill>
                        </a:rPr>
                        <a:t>PK</a:t>
                      </a:r>
                      <a:endParaRPr lang="ko-KR" altLang="en-US" sz="1200" b="1">
                        <a:solidFill>
                          <a:schemeClr val="bg1"/>
                        </a:solidFill>
                      </a:endParaRPr>
                    </a:p>
                  </a:txBody>
                  <a:tcPr marL="91440" marR="91440" anchor="ctr">
                    <a:solidFill>
                      <a:srgbClr val="4f81bd"/>
                    </a:solidFill>
                  </a:tcPr>
                </a:tc>
              </a:tr>
              <a:tr h="591964">
                <a:tc>
                  <a:txBody>
                    <a:bodyPr vert="horz" lIns="91440" tIns="45720" rIns="91440" bIns="45720" anchor="ctr" anchorCtr="0"/>
                    <a:p>
                      <a:pPr algn="ctr" latinLnBrk="1">
                        <a:defRPr/>
                      </a:pPr>
                      <a:r>
                        <a:rPr lang="en-US" altLang="ko-KR" sz="1200"/>
                        <a:t>1</a:t>
                      </a:r>
                      <a:endParaRPr lang="ko-KR" altLang="en-US" sz="1200"/>
                    </a:p>
                  </a:txBody>
                  <a:tcPr marL="91440" marR="91440" anchor="ctr">
                    <a:solidFill>
                      <a:srgbClr val="e2e6eb"/>
                    </a:solidFill>
                  </a:tcPr>
                </a:tc>
                <a:tc>
                  <a:txBody>
                    <a:bodyPr vert="horz" lIns="91440" tIns="45720" rIns="91440" bIns="45720" anchor="ctr" anchorCtr="0"/>
                    <a:p>
                      <a:pPr algn="ctr" latinLnBrk="1">
                        <a:defRPr/>
                      </a:pPr>
                      <a:r>
                        <a:rPr lang="ko-KR" altLang="en-US" sz="1200"/>
                        <a:t>필터</a:t>
                      </a:r>
                      <a:endParaRPr lang="ko-KR" altLang="en-US" sz="1200"/>
                    </a:p>
                  </a:txBody>
                  <a:tcPr marL="91440" marR="91440" anchor="ctr">
                    <a:solidFill>
                      <a:srgbClr val="e2e6eb"/>
                    </a:solidFill>
                  </a:tcPr>
                </a:tc>
                <a:tc>
                  <a:txBody>
                    <a:bodyPr vert="horz" lIns="91440" tIns="45720" rIns="91440" bIns="45720" anchor="ctr" anchorCtr="0"/>
                    <a:p>
                      <a:pPr algn="ctr">
                        <a:defRPr/>
                      </a:pPr>
                      <a:r>
                        <a:rPr lang="en-US" altLang="en-US" sz="1200"/>
                        <a:t>Filter</a:t>
                      </a:r>
                      <a:endParaRPr lang="ko-Kore-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string</a:t>
                      </a:r>
                      <a:endParaRPr lang="ko-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kumimoji="0" lang="en-US" altLang="ko-KR" sz="1200" b="0" i="0" u="none" strike="noStrike" kern="1200" cap="none" spc="0" normalizeH="0" baseline="0">
                          <a:solidFill>
                            <a:prstClr val="black"/>
                          </a:solidFill>
                          <a:effectLst/>
                          <a:uLnTx/>
                          <a:uFillTx/>
                          <a:latin typeface="+mn-lt"/>
                          <a:ea typeface="+mn-ea"/>
                          <a:cs typeface="+mn-cs"/>
                        </a:rPr>
                        <a:t>NOT NULL</a:t>
                      </a:r>
                      <a:endParaRPr kumimoji="0" lang="ko-KR" altLang="en-US" sz="1200" b="0" i="0" u="none" strike="noStrike" kern="1200" cap="none" spc="0" normalizeH="0" baseline="0">
                        <a:solidFill>
                          <a:prstClr val="black"/>
                        </a:solidFill>
                        <a:effectLst/>
                        <a:uLnTx/>
                        <a:uFillTx/>
                        <a:latin typeface="+mn-lt"/>
                        <a:ea typeface="+mn-ea"/>
                        <a:cs typeface="+mn-cs"/>
                      </a:endParaRPr>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kumimoji="0" lang="en-US" altLang="ko-KR" sz="1200" b="0" i="0" u="none" strike="noStrike" kern="1200" cap="none" spc="0" normalizeH="0" baseline="0">
                          <a:solidFill>
                            <a:prstClr val="black"/>
                          </a:solidFill>
                          <a:effectLst/>
                          <a:uLnTx/>
                          <a:uFillTx/>
                          <a:latin typeface="맑은 고딕"/>
                          <a:ea typeface="맑은 고딕"/>
                          <a:cs typeface="+mn-cs"/>
                        </a:rPr>
                        <a:t>NO</a:t>
                      </a:r>
                      <a:endParaRPr kumimoji="0" lang="ko-KR" altLang="en-US" sz="1200" b="0" i="0" u="none" strike="noStrike" kern="1200" cap="none" spc="0" normalizeH="0" baseline="0">
                        <a:solidFill>
                          <a:prstClr val="black"/>
                        </a:solidFill>
                        <a:effectLst/>
                        <a:uLnTx/>
                        <a:uFillTx/>
                        <a:latin typeface="맑은 고딕"/>
                        <a:ea typeface="맑은 고딕"/>
                        <a:cs typeface="+mn-cs"/>
                      </a:endParaRPr>
                    </a:p>
                  </a:txBody>
                  <a:tcPr marL="91440" marR="91440" anchor="ctr">
                    <a:solidFill>
                      <a:srgbClr val="e2e6eb"/>
                    </a:solidFill>
                  </a:tcPr>
                </a:tc>
              </a:tr>
              <a:tr h="784796">
                <a:tc>
                  <a:txBody>
                    <a:bodyPr vert="horz" lIns="91440" tIns="45720" rIns="91440" bIns="45720" anchor="ctr" anchorCtr="0"/>
                    <a:p>
                      <a:pPr algn="ctr" latinLnBrk="1">
                        <a:defRPr/>
                      </a:pPr>
                      <a:r>
                        <a:rPr lang="en-US" altLang="ko-KR" sz="1200"/>
                        <a:t>2</a:t>
                      </a:r>
                      <a:endParaRPr lang="en-US" altLang="ko-KR" sz="1200"/>
                    </a:p>
                  </a:txBody>
                  <a:tcPr marL="91440" marR="91440" anchor="ctr">
                    <a:solidFill>
                      <a:srgbClr val="e2e6eb"/>
                    </a:solidFill>
                  </a:tcPr>
                </a:tc>
                <a:tc>
                  <a:txBody>
                    <a:bodyPr vert="horz" lIns="91440" tIns="45720" rIns="91440" bIns="45720" anchor="ctr" anchorCtr="0"/>
                    <a:p>
                      <a:pPr algn="ctr" latinLnBrk="1">
                        <a:defRPr/>
                      </a:pPr>
                      <a:r>
                        <a:rPr lang="ko-KR" altLang="en-US" sz="1200"/>
                        <a:t>사건종류</a:t>
                      </a:r>
                      <a:endParaRPr lang="ko-KR" altLang="en-US" sz="1200"/>
                    </a:p>
                  </a:txBody>
                  <a:tcPr marL="91440" marR="91440" anchor="ctr">
                    <a:solidFill>
                      <a:srgbClr val="e2e6eb"/>
                    </a:solidFill>
                  </a:tcPr>
                </a:tc>
                <a:tc>
                  <a:txBody>
                    <a:bodyPr vert="horz" lIns="91440" tIns="45720" rIns="91440" bIns="45720" anchor="ctr" anchorCtr="0"/>
                    <a:p>
                      <a:pPr algn="ctr">
                        <a:defRPr/>
                      </a:pPr>
                      <a:r>
                        <a:rPr lang="en-US" altLang="en-US" sz="1200"/>
                        <a:t>Event</a:t>
                      </a:r>
                      <a:endParaRPr lang="ko-Kore-KR" altLang="en-US" sz="1200"/>
                    </a:p>
                  </a:txBody>
                  <a:tcPr marL="91440" marR="91440" anchor="ctr">
                    <a:solidFill>
                      <a:srgbClr val="e2e6eb"/>
                    </a:solidFill>
                  </a:tcPr>
                </a:tc>
                <a:tc>
                  <a:txBody>
                    <a:bodyPr vert="horz" lIns="91440" tIns="45720" rIns="91440" bIns="45720" anchor="ctr" anchorCtr="0"/>
                    <a:p>
                      <a:pPr algn="ctr" latinLnBrk="1">
                        <a:defRPr/>
                      </a:pPr>
                      <a:r>
                        <a:rPr lang="en-US" altLang="ko-KR" sz="1200"/>
                        <a:t>string</a:t>
                      </a:r>
                      <a:endParaRPr lang="ko-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kumimoji="0" lang="en-US" altLang="ko-KR" sz="1200" b="0" i="0" u="none" strike="noStrike" kern="1200" cap="none" spc="0" normalizeH="0" baseline="0">
                          <a:solidFill>
                            <a:prstClr val="black"/>
                          </a:solidFill>
                          <a:effectLst/>
                          <a:uLnTx/>
                          <a:uFillTx/>
                          <a:latin typeface="맑은 고딕"/>
                          <a:ea typeface="맑은 고딕"/>
                          <a:cs typeface="+mn-cs"/>
                        </a:rPr>
                        <a:t>NOT NULL</a:t>
                      </a:r>
                      <a:endParaRPr kumimoji="0" lang="ko-KR" altLang="en-US" sz="1200" b="0" i="0" u="none" strike="noStrike" kern="1200" cap="none" spc="0" normalizeH="0" baseline="0">
                        <a:solidFill>
                          <a:prstClr val="black"/>
                        </a:solidFill>
                        <a:effectLst/>
                        <a:uLnTx/>
                        <a:uFillTx/>
                        <a:latin typeface="맑은 고딕"/>
                        <a:ea typeface="맑은 고딕"/>
                        <a:cs typeface="+mn-cs"/>
                      </a:endParaRPr>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kumimoji="0" lang="en-US" altLang="ko-KR" sz="1200" b="0" i="0" u="none" strike="noStrike" kern="1200" cap="none" spc="0" normalizeH="0" baseline="0">
                          <a:solidFill>
                            <a:prstClr val="black"/>
                          </a:solidFill>
                          <a:effectLst/>
                          <a:uLnTx/>
                          <a:uFillTx/>
                          <a:latin typeface="맑은 고딕"/>
                          <a:ea typeface="맑은 고딕"/>
                          <a:cs typeface="+mn-cs"/>
                        </a:rPr>
                        <a:t>No</a:t>
                      </a:r>
                      <a:endParaRPr kumimoji="0" lang="ko-KR" altLang="en-US" sz="1200" b="0" i="0" u="none" strike="noStrike" kern="1200" cap="none" spc="0" normalizeH="0" baseline="0">
                        <a:solidFill>
                          <a:prstClr val="black"/>
                        </a:solidFill>
                        <a:effectLst/>
                        <a:uLnTx/>
                        <a:uFillTx/>
                        <a:latin typeface="맑은 고딕"/>
                        <a:ea typeface="맑은 고딕"/>
                        <a:cs typeface="+mn-cs"/>
                      </a:endParaRPr>
                    </a:p>
                  </a:txBody>
                  <a:tcPr marL="91440" marR="91440" anchor="ctr">
                    <a:solidFill>
                      <a:srgbClr val="e2e6eb"/>
                    </a:solidFill>
                  </a:tcPr>
                </a:tc>
              </a:tr>
              <a:tr h="936438">
                <a:tc>
                  <a:txBody>
                    <a:bodyPr vert="horz" lIns="91440" tIns="45720" rIns="91440" bIns="45720" anchor="ctr" anchorCtr="0"/>
                    <a:p>
                      <a:pPr algn="ctr" latinLnBrk="1">
                        <a:defRPr/>
                      </a:pPr>
                      <a:r>
                        <a:rPr lang="en-US" altLang="ko-KR" sz="1200"/>
                        <a:t>3</a:t>
                      </a:r>
                      <a:endParaRPr lang="en-US" altLang="ko-KR" sz="1200"/>
                    </a:p>
                  </a:txBody>
                  <a:tcPr marL="91440" marR="91440" anchor="ctr">
                    <a:solidFill>
                      <a:srgbClr val="e2e6eb"/>
                    </a:solidFill>
                  </a:tcPr>
                </a:tc>
                <a:tc>
                  <a:txBody>
                    <a:bodyPr vert="horz" lIns="91440" tIns="45720" rIns="91440" bIns="45720" anchor="ctr" anchorCtr="0"/>
                    <a:p>
                      <a:pPr algn="ctr" latinLnBrk="1">
                        <a:defRPr/>
                      </a:pPr>
                      <a:r>
                        <a:rPr lang="ko-KR" altLang="en-US" sz="1200"/>
                        <a:t>사건정보</a:t>
                      </a:r>
                      <a:r>
                        <a:rPr lang="en-US" altLang="ko-KR" sz="1200"/>
                        <a:t>1</a:t>
                      </a:r>
                      <a:endParaRPr lang="ko-KR" altLang="en-US" sz="1200"/>
                    </a:p>
                  </a:txBody>
                  <a:tcPr marL="91440" marR="91440" anchor="ctr">
                    <a:solidFill>
                      <a:srgbClr val="e2e6eb"/>
                    </a:solidFill>
                  </a:tcPr>
                </a:tc>
                <a:tc>
                  <a:txBody>
                    <a:bodyPr vert="horz" lIns="91440" tIns="45720" rIns="91440" bIns="45720" anchor="ctr" anchorCtr="0"/>
                    <a:p>
                      <a:pPr algn="ctr">
                        <a:defRPr/>
                      </a:pPr>
                      <a:r>
                        <a:rPr lang="en-US" altLang="en-US" sz="1200"/>
                        <a:t>Evnet_information</a:t>
                      </a:r>
                      <a:endParaRPr lang="ko-Kore-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lang="en-US" altLang="ko-KR" sz="1200"/>
                        <a:t>string</a:t>
                      </a:r>
                      <a:endParaRPr lang="ko-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kumimoji="0" lang="en-US" altLang="ko-KR" sz="1200" b="0" i="0" u="none" strike="noStrike" kern="1200" cap="none" spc="0" normalizeH="0" baseline="0">
                          <a:solidFill>
                            <a:prstClr val="black"/>
                          </a:solidFill>
                          <a:effectLst/>
                          <a:uLnTx/>
                          <a:uFillTx/>
                          <a:latin typeface="맑은 고딕"/>
                          <a:ea typeface="맑은 고딕"/>
                          <a:cs typeface="+mn-cs"/>
                        </a:rPr>
                        <a:t>NOT NULL</a:t>
                      </a:r>
                      <a:endParaRPr kumimoji="0" lang="ko-KR" altLang="en-US" sz="1200" b="0" i="0" u="none" strike="noStrike" kern="1200" cap="none" spc="0" normalizeH="0" baseline="0">
                        <a:solidFill>
                          <a:prstClr val="black"/>
                        </a:solidFill>
                        <a:effectLst/>
                        <a:uLnTx/>
                        <a:uFillTx/>
                        <a:latin typeface="맑은 고딕"/>
                        <a:ea typeface="맑은 고딕"/>
                        <a:cs typeface="+mn-cs"/>
                      </a:endParaRPr>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kumimoji="0" lang="en-US" altLang="ko-KR" sz="1200" b="0" i="0" u="none" strike="noStrike" kern="1200" cap="none" spc="0" normalizeH="0" baseline="0">
                          <a:solidFill>
                            <a:prstClr val="black"/>
                          </a:solidFill>
                          <a:effectLst/>
                          <a:uLnTx/>
                          <a:uFillTx/>
                          <a:latin typeface="맑은 고딕"/>
                          <a:ea typeface="맑은 고딕"/>
                          <a:cs typeface="+mn-cs"/>
                        </a:rPr>
                        <a:t>No</a:t>
                      </a:r>
                      <a:endParaRPr kumimoji="0" lang="ko-KR" altLang="en-US" sz="1200" b="0" i="0" u="none" strike="noStrike" kern="1200" cap="none" spc="0" normalizeH="0" baseline="0">
                        <a:solidFill>
                          <a:prstClr val="black"/>
                        </a:solidFill>
                        <a:effectLst/>
                        <a:uLnTx/>
                        <a:uFillTx/>
                        <a:latin typeface="맑은 고딕"/>
                        <a:ea typeface="맑은 고딕"/>
                        <a:cs typeface="+mn-cs"/>
                      </a:endParaRPr>
                    </a:p>
                  </a:txBody>
                  <a:tcPr marL="91440" marR="91440" anchor="ctr">
                    <a:solidFill>
                      <a:srgbClr val="e2e6eb"/>
                    </a:solidFill>
                  </a:tcPr>
                </a:tc>
              </a:tr>
              <a:tr h="782244">
                <a:tc>
                  <a:txBody>
                    <a:bodyPr vert="horz" lIns="91440" tIns="45720" rIns="91440" bIns="45720" anchor="ctr" anchorCtr="0"/>
                    <a:p>
                      <a:pPr algn="ctr" latinLnBrk="1">
                        <a:defRPr/>
                      </a:pPr>
                      <a:r>
                        <a:rPr lang="en-US" altLang="ko-KR" sz="1200"/>
                        <a:t>4</a:t>
                      </a:r>
                      <a:endParaRPr lang="en-US" altLang="ko-KR" sz="1200"/>
                    </a:p>
                  </a:txBody>
                  <a:tcPr marL="91440" marR="91440" anchor="ctr">
                    <a:solidFill>
                      <a:srgbClr val="e2e6eb"/>
                    </a:solidFill>
                  </a:tcPr>
                </a:tc>
                <a:tc>
                  <a:txBody>
                    <a:bodyPr vert="horz" lIns="91440" tIns="45720" rIns="91440" bIns="45720" anchor="ctr" anchorCtr="0"/>
                    <a:p>
                      <a:pPr algn="ctr" latinLnBrk="1">
                        <a:defRPr/>
                      </a:pPr>
                      <a:r>
                        <a:rPr lang="ko-KR" altLang="en-US" sz="1200"/>
                        <a:t>결과화면</a:t>
                      </a:r>
                      <a:endParaRPr lang="ko-KR" altLang="en-US" sz="1200"/>
                    </a:p>
                  </a:txBody>
                  <a:tcPr marL="91440" marR="91440" anchor="ctr">
                    <a:solidFill>
                      <a:srgbClr val="e2e6eb"/>
                    </a:solidFill>
                  </a:tcPr>
                </a:tc>
                <a:tc>
                  <a:txBody>
                    <a:bodyPr vert="horz" lIns="91440" tIns="45720" rIns="91440" bIns="45720" anchor="ctr" anchorCtr="0"/>
                    <a:p>
                      <a:pPr algn="ctr">
                        <a:defRPr/>
                      </a:pPr>
                      <a:r>
                        <a:rPr lang="en-US" altLang="en-US" sz="1200"/>
                        <a:t>Result_page</a:t>
                      </a:r>
                      <a:endParaRPr lang="ko-Kore-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lang="en-US" altLang="ko-KR" sz="1200"/>
                        <a:t>string</a:t>
                      </a:r>
                      <a:endParaRPr lang="ko-KR" altLang="en-US" sz="1200"/>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kumimoji="0" lang="en-US" altLang="ko-KR" sz="1200" b="0" i="0" u="none" strike="noStrike" kern="1200" cap="none" spc="0" normalizeH="0" baseline="0">
                          <a:solidFill>
                            <a:prstClr val="black"/>
                          </a:solidFill>
                          <a:effectLst/>
                          <a:uLnTx/>
                          <a:uFillTx/>
                          <a:latin typeface="맑은 고딕"/>
                          <a:ea typeface="맑은 고딕"/>
                          <a:cs typeface="+mn-cs"/>
                        </a:rPr>
                        <a:t>NOT NULL</a:t>
                      </a:r>
                      <a:endParaRPr kumimoji="0" lang="ko-KR" altLang="en-US" sz="1200" b="0" i="0" u="none" strike="noStrike" kern="1200" cap="none" spc="0" normalizeH="0" baseline="0">
                        <a:solidFill>
                          <a:prstClr val="black"/>
                        </a:solidFill>
                        <a:effectLst/>
                        <a:uLnTx/>
                        <a:uFillTx/>
                        <a:latin typeface="맑은 고딕"/>
                        <a:ea typeface="맑은 고딕"/>
                        <a:cs typeface="+mn-cs"/>
                      </a:endParaRPr>
                    </a:p>
                  </a:txBody>
                  <a:tcPr marL="91440" marR="91440" anchor="ctr">
                    <a:solidFill>
                      <a:srgbClr val="e2e6eb"/>
                    </a:solidFill>
                  </a:tcPr>
                </a:tc>
                <a:tc>
                  <a:txBody>
                    <a:bodyPr vert="horz" lIns="91440" tIns="45720" rIns="91440" bIns="45720" anchor="ctr" anchorCtr="0"/>
                    <a:p>
                      <a:pPr marL="0" marR="0" lvl="0" indent="0" algn="ctr" defTabSz="914400" rtl="0" eaLnBrk="1" latinLnBrk="1" hangingPunct="1">
                        <a:lnSpc>
                          <a:spcPct val="100000"/>
                        </a:lnSpc>
                        <a:spcBef>
                          <a:spcPts val="0"/>
                        </a:spcBef>
                        <a:spcAft>
                          <a:spcPts val="0"/>
                        </a:spcAft>
                        <a:buClrTx/>
                        <a:buFontTx/>
                        <a:buNone/>
                        <a:defRPr/>
                      </a:pPr>
                      <a:r>
                        <a:rPr kumimoji="0" lang="en-US" altLang="ko-KR" sz="1200" b="0" i="0" u="none" strike="noStrike" kern="1200" cap="none" spc="0" normalizeH="0" baseline="0">
                          <a:solidFill>
                            <a:prstClr val="black"/>
                          </a:solidFill>
                          <a:effectLst/>
                          <a:uLnTx/>
                          <a:uFillTx/>
                          <a:latin typeface="맑은 고딕"/>
                          <a:ea typeface="맑은 고딕"/>
                          <a:cs typeface="+mn-cs"/>
                        </a:rPr>
                        <a:t>No</a:t>
                      </a:r>
                      <a:endParaRPr kumimoji="0" lang="ko-KR" altLang="en-US" sz="1200" b="0" i="0" u="none" strike="noStrike" kern="1200" cap="none" spc="0" normalizeH="0" baseline="0">
                        <a:solidFill>
                          <a:prstClr val="black"/>
                        </a:solidFill>
                        <a:effectLst/>
                        <a:uLnTx/>
                        <a:uFillTx/>
                        <a:latin typeface="맑은 고딕"/>
                        <a:ea typeface="맑은 고딕"/>
                        <a:cs typeface="+mn-cs"/>
                      </a:endParaRPr>
                    </a:p>
                  </a:txBody>
                  <a:tcPr marL="91440" marR="91440" anchor="ctr">
                    <a:solidFill>
                      <a:srgbClr val="e2e6eb"/>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pic>
        <p:nvPicPr>
          <p:cNvPr id="775" name="Google Shape;775;p60"/>
          <p:cNvPicPr preferRelativeResize="0"/>
          <p:nvPr/>
        </p:nvPicPr>
        <p:blipFill>
          <a:blip r:embed="rId3">
            <a:alphaModFix/>
          </a:blip>
          <a:stretch>
            <a:fillRect/>
          </a:stretch>
        </p:blipFill>
        <p:spPr>
          <a:xfrm>
            <a:off x="0" y="0"/>
            <a:ext cx="9144000" cy="6857999"/>
          </a:xfrm>
          <a:prstGeom prst="rect">
            <a:avLst/>
          </a:prstGeom>
          <a:noFill/>
          <a:ln>
            <a:noFill/>
          </a:ln>
        </p:spPr>
      </p:pic>
      <p:sp>
        <p:nvSpPr>
          <p:cNvPr id="776" name="Google Shape;776;p60"/>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pic>
        <p:nvPicPr>
          <p:cNvPr id="781" name="Google Shape;781;p61"/>
          <p:cNvPicPr preferRelativeResize="0"/>
          <p:nvPr/>
        </p:nvPicPr>
        <p:blipFill>
          <a:blip r:embed="rId3">
            <a:alphaModFix/>
          </a:blip>
          <a:stretch>
            <a:fillRect/>
          </a:stretch>
        </p:blipFill>
        <p:spPr>
          <a:xfrm>
            <a:off x="819150" y="1803417"/>
            <a:ext cx="7505700" cy="4362450"/>
          </a:xfrm>
          <a:prstGeom prst="rect">
            <a:avLst/>
          </a:prstGeom>
          <a:noFill/>
          <a:ln>
            <a:noFill/>
          </a:ln>
        </p:spPr>
      </p:pic>
      <p:sp>
        <p:nvSpPr>
          <p:cNvPr id="782" name="Google Shape;782;p61"/>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783" name="Google Shape;783;p61"/>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784" name="Google Shape;784;p61"/>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785" name="Google Shape;785;p61"/>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기능 흐름도</a:t>
            </a:r>
            <a:endParaRPr/>
          </a:p>
        </p:txBody>
      </p:sp>
      <p:pic>
        <p:nvPicPr>
          <p:cNvPr id="786" name="Google Shape;786;p61"/>
          <p:cNvPicPr preferRelativeResize="0"/>
          <p:nvPr/>
        </p:nvPicPr>
        <p:blipFill rotWithShape="1">
          <a:blip r:embed="rId4">
            <a:alphaModFix/>
          </a:blip>
          <a:srcRect b="0" l="0" r="0" t="0"/>
          <a:stretch/>
        </p:blipFill>
        <p:spPr>
          <a:xfrm>
            <a:off x="8675687" y="476250"/>
            <a:ext cx="455612" cy="158750"/>
          </a:xfrm>
          <a:prstGeom prst="rect">
            <a:avLst/>
          </a:prstGeom>
          <a:noFill/>
          <a:ln>
            <a:noFill/>
          </a:ln>
        </p:spPr>
      </p:pic>
      <p:sp>
        <p:nvSpPr>
          <p:cNvPr id="787" name="Google Shape;787;p61"/>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788" name="Google Shape;788;p61"/>
          <p:cNvPicPr preferRelativeResize="0"/>
          <p:nvPr/>
        </p:nvPicPr>
        <p:blipFill rotWithShape="1">
          <a:blip r:embed="rId5">
            <a:alphaModFix/>
          </a:blip>
          <a:srcRect b="0" l="0" r="0" t="0"/>
          <a:stretch/>
        </p:blipFill>
        <p:spPr>
          <a:xfrm>
            <a:off x="8115300" y="125412"/>
            <a:ext cx="868362" cy="2794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62"/>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794" name="Google Shape;794;p62"/>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795" name="Google Shape;795;p62"/>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796" name="Google Shape;796;p62"/>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알고리즘</a:t>
            </a:r>
            <a:endParaRPr/>
          </a:p>
        </p:txBody>
      </p:sp>
      <p:pic>
        <p:nvPicPr>
          <p:cNvPr id="797" name="Google Shape;797;p62"/>
          <p:cNvPicPr preferRelativeResize="0"/>
          <p:nvPr/>
        </p:nvPicPr>
        <p:blipFill rotWithShape="1">
          <a:blip r:embed="rId3">
            <a:alphaModFix/>
          </a:blip>
          <a:srcRect b="0" l="0" r="0" t="0"/>
          <a:stretch/>
        </p:blipFill>
        <p:spPr>
          <a:xfrm>
            <a:off x="8675687" y="476250"/>
            <a:ext cx="455612" cy="158750"/>
          </a:xfrm>
          <a:prstGeom prst="rect">
            <a:avLst/>
          </a:prstGeom>
          <a:noFill/>
          <a:ln>
            <a:noFill/>
          </a:ln>
        </p:spPr>
      </p:pic>
      <p:sp>
        <p:nvSpPr>
          <p:cNvPr id="798" name="Google Shape;798;p62"/>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799" name="Google Shape;799;p62"/>
          <p:cNvPicPr preferRelativeResize="0"/>
          <p:nvPr/>
        </p:nvPicPr>
        <p:blipFill rotWithShape="1">
          <a:blip r:embed="rId4">
            <a:alphaModFix/>
          </a:blip>
          <a:srcRect b="0" l="0" r="0" t="0"/>
          <a:stretch/>
        </p:blipFill>
        <p:spPr>
          <a:xfrm>
            <a:off x="8115300" y="125412"/>
            <a:ext cx="868362" cy="279401"/>
          </a:xfrm>
          <a:prstGeom prst="rect">
            <a:avLst/>
          </a:prstGeom>
          <a:noFill/>
          <a:ln>
            <a:noFill/>
          </a:ln>
        </p:spPr>
      </p:pic>
      <p:pic>
        <p:nvPicPr>
          <p:cNvPr id="800" name="Google Shape;800;p62"/>
          <p:cNvPicPr preferRelativeResize="0"/>
          <p:nvPr/>
        </p:nvPicPr>
        <p:blipFill>
          <a:blip r:embed="rId5">
            <a:alphaModFix/>
          </a:blip>
          <a:stretch>
            <a:fillRect/>
          </a:stretch>
        </p:blipFill>
        <p:spPr>
          <a:xfrm>
            <a:off x="5220275" y="1278000"/>
            <a:ext cx="3560750" cy="4853851"/>
          </a:xfrm>
          <a:prstGeom prst="rect">
            <a:avLst/>
          </a:prstGeom>
          <a:noFill/>
          <a:ln>
            <a:noFill/>
          </a:ln>
        </p:spPr>
      </p:pic>
      <p:pic>
        <p:nvPicPr>
          <p:cNvPr id="801" name="Google Shape;801;p62"/>
          <p:cNvPicPr preferRelativeResize="0"/>
          <p:nvPr/>
        </p:nvPicPr>
        <p:blipFill>
          <a:blip r:embed="rId6">
            <a:alphaModFix/>
          </a:blip>
          <a:stretch>
            <a:fillRect/>
          </a:stretch>
        </p:blipFill>
        <p:spPr>
          <a:xfrm>
            <a:off x="152400" y="1278000"/>
            <a:ext cx="5067875" cy="452294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63"/>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807" name="Google Shape;807;p63"/>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808" name="Google Shape;808;p63"/>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809" name="Google Shape;809;p63"/>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알고리즘 상세 설명서</a:t>
            </a:r>
            <a:endParaRPr/>
          </a:p>
        </p:txBody>
      </p:sp>
      <p:pic>
        <p:nvPicPr>
          <p:cNvPr id="810" name="Google Shape;810;p63"/>
          <p:cNvPicPr preferRelativeResize="0"/>
          <p:nvPr/>
        </p:nvPicPr>
        <p:blipFill rotWithShape="1">
          <a:blip r:embed="rId3">
            <a:alphaModFix/>
          </a:blip>
          <a:srcRect b="0" l="0" r="0" t="0"/>
          <a:stretch/>
        </p:blipFill>
        <p:spPr>
          <a:xfrm>
            <a:off x="8675687" y="476250"/>
            <a:ext cx="455612" cy="158750"/>
          </a:xfrm>
          <a:prstGeom prst="rect">
            <a:avLst/>
          </a:prstGeom>
          <a:noFill/>
          <a:ln>
            <a:noFill/>
          </a:ln>
        </p:spPr>
      </p:pic>
      <p:sp>
        <p:nvSpPr>
          <p:cNvPr id="811" name="Google Shape;811;p63"/>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812" name="Google Shape;812;p63"/>
          <p:cNvPicPr preferRelativeResize="0"/>
          <p:nvPr/>
        </p:nvPicPr>
        <p:blipFill rotWithShape="1">
          <a:blip r:embed="rId4">
            <a:alphaModFix/>
          </a:blip>
          <a:srcRect b="0" l="0" r="0" t="0"/>
          <a:stretch/>
        </p:blipFill>
        <p:spPr>
          <a:xfrm>
            <a:off x="8115300" y="125412"/>
            <a:ext cx="868362" cy="279401"/>
          </a:xfrm>
          <a:prstGeom prst="rect">
            <a:avLst/>
          </a:prstGeom>
          <a:noFill/>
          <a:ln>
            <a:noFill/>
          </a:ln>
        </p:spPr>
      </p:pic>
      <p:sp>
        <p:nvSpPr>
          <p:cNvPr id="813" name="Google Shape;813;p63"/>
          <p:cNvSpPr txBox="1"/>
          <p:nvPr/>
        </p:nvSpPr>
        <p:spPr>
          <a:xfrm>
            <a:off x="4648200" y="1397000"/>
            <a:ext cx="4349700" cy="3244500"/>
          </a:xfrm>
          <a:prstGeom prst="rect">
            <a:avLst/>
          </a:prstGeom>
          <a:solidFill>
            <a:schemeClr val="lt1"/>
          </a:solidFill>
          <a:ln cap="flat" cmpd="sng" w="9525">
            <a:solidFill>
              <a:srgbClr val="4F81BD"/>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l">
              <a:lnSpc>
                <a:spcPct val="115000"/>
              </a:lnSpc>
              <a:spcBef>
                <a:spcPts val="0"/>
              </a:spcBef>
              <a:spcAft>
                <a:spcPts val="0"/>
              </a:spcAft>
              <a:buSzPts val="1100"/>
              <a:buNone/>
            </a:pPr>
            <a:r>
              <a:t/>
            </a:r>
            <a:endParaRPr sz="1800">
              <a:latin typeface="Malgun Gothic"/>
              <a:ea typeface="Malgun Gothic"/>
              <a:cs typeface="Malgun Gothic"/>
              <a:sym typeface="Malgun Gothic"/>
            </a:endParaRPr>
          </a:p>
          <a:p>
            <a:pPr indent="0" lvl="0" marL="0" rtl="0" algn="l">
              <a:lnSpc>
                <a:spcPct val="115000"/>
              </a:lnSpc>
              <a:spcBef>
                <a:spcPts val="0"/>
              </a:spcBef>
              <a:spcAft>
                <a:spcPts val="0"/>
              </a:spcAft>
              <a:buSzPts val="1100"/>
              <a:buNone/>
            </a:pPr>
            <a:r>
              <a:t/>
            </a:r>
            <a:endParaRPr sz="1800">
              <a:latin typeface="Malgun Gothic"/>
              <a:ea typeface="Malgun Gothic"/>
              <a:cs typeface="Malgun Gothic"/>
              <a:sym typeface="Malgun Gothic"/>
            </a:endParaRPr>
          </a:p>
          <a:p>
            <a:pPr indent="0" lvl="0" marL="0" rtl="0" algn="l">
              <a:lnSpc>
                <a:spcPct val="115000"/>
              </a:lnSpc>
              <a:spcBef>
                <a:spcPts val="0"/>
              </a:spcBef>
              <a:spcAft>
                <a:spcPts val="0"/>
              </a:spcAft>
              <a:buSzPts val="1100"/>
              <a:buNone/>
            </a:pPr>
            <a:r>
              <a:rPr lang="ko" sz="1800">
                <a:solidFill>
                  <a:srgbClr val="000000"/>
                </a:solidFill>
                <a:latin typeface="Malgun Gothic"/>
                <a:ea typeface="Malgun Gothic"/>
                <a:cs typeface="Malgun Gothic"/>
                <a:sym typeface="Malgun Gothic"/>
              </a:rPr>
              <a:t>ㅇ</a:t>
            </a:r>
            <a:r>
              <a:rPr lang="ko" sz="1800">
                <a:solidFill>
                  <a:srgbClr val="000000"/>
                </a:solidFill>
                <a:latin typeface="Malgun Gothic"/>
                <a:ea typeface="Malgun Gothic"/>
                <a:cs typeface="Malgun Gothic"/>
                <a:sym typeface="Malgun Gothic"/>
              </a:rPr>
              <a:t> </a:t>
            </a:r>
            <a:r>
              <a:rPr b="1" lang="ko" sz="1800">
                <a:latin typeface="Malgun Gothic"/>
                <a:ea typeface="Malgun Gothic"/>
                <a:cs typeface="Malgun Gothic"/>
                <a:sym typeface="Malgun Gothic"/>
              </a:rPr>
              <a:t>LSTM</a:t>
            </a:r>
            <a:endParaRPr b="1" sz="1800">
              <a:latin typeface="Malgun Gothic"/>
              <a:ea typeface="Malgun Gothic"/>
              <a:cs typeface="Malgun Gothic"/>
              <a:sym typeface="Malgun Gothic"/>
            </a:endParaRPr>
          </a:p>
          <a:p>
            <a:pPr indent="0" lvl="0" marL="0" rtl="0" algn="l">
              <a:lnSpc>
                <a:spcPct val="115000"/>
              </a:lnSpc>
              <a:spcBef>
                <a:spcPts val="0"/>
              </a:spcBef>
              <a:spcAft>
                <a:spcPts val="0"/>
              </a:spcAft>
              <a:buSzPts val="1100"/>
              <a:buNone/>
            </a:pPr>
            <a:r>
              <a:t/>
            </a:r>
            <a:endParaRPr b="1" sz="1800">
              <a:latin typeface="Malgun Gothic"/>
              <a:ea typeface="Malgun Gothic"/>
              <a:cs typeface="Malgun Gothic"/>
              <a:sym typeface="Malgun Gothic"/>
            </a:endParaRPr>
          </a:p>
          <a:p>
            <a:pPr indent="0" lvl="0" marL="0" rtl="0" algn="l">
              <a:lnSpc>
                <a:spcPct val="115000"/>
              </a:lnSpc>
              <a:spcBef>
                <a:spcPts val="0"/>
              </a:spcBef>
              <a:spcAft>
                <a:spcPts val="0"/>
              </a:spcAft>
              <a:buSzPts val="1100"/>
              <a:buNone/>
            </a:pPr>
            <a:r>
              <a:rPr lang="ko" sz="1300">
                <a:solidFill>
                  <a:srgbClr val="000000"/>
                </a:solidFill>
                <a:highlight>
                  <a:schemeClr val="lt1"/>
                </a:highlight>
              </a:rPr>
              <a:t> </a:t>
            </a:r>
            <a:r>
              <a:rPr lang="ko" sz="1300">
                <a:solidFill>
                  <a:srgbClr val="374151"/>
                </a:solidFill>
                <a:highlight>
                  <a:schemeClr val="lt1"/>
                </a:highlight>
              </a:rPr>
              <a:t>RNN은 순차적인 데이터를 처리하는 데 사용되며, 문장, 시계열 데이터, 음성 등과 같이 시간적 또는 순서적인 특성을 가진 데이터를 다루는 데 적합합니다. 그러나 기본적인 RNN은 장기적인 의존성을 학습하기에는 한계가 있을 수 있습니다.LSTM은 이러한 RNN의 한계를 극복하기 위해 고안된 신경망 구조로, 장기적인 의존성을 더욱 효과적으로 학습할 수 있도록 설계되었습니다. LSTM은 기본적인 RNN에서 발생하는 기울기 소실 또는 기울기 폭발과 같은 문제를 줄이고, 장기 의존성 정보를 오랜 기간 동안 기억할 수 있도록 도와줍니다.</a:t>
            </a:r>
            <a:endParaRPr sz="1300">
              <a:solidFill>
                <a:srgbClr val="374151"/>
              </a:solidFill>
              <a:highlight>
                <a:schemeClr val="lt1"/>
              </a:highlight>
            </a:endParaRPr>
          </a:p>
          <a:p>
            <a:pPr indent="0" lvl="0" marL="0" rtl="0" algn="l">
              <a:lnSpc>
                <a:spcPct val="115000"/>
              </a:lnSpc>
              <a:spcBef>
                <a:spcPts val="0"/>
              </a:spcBef>
              <a:spcAft>
                <a:spcPts val="0"/>
              </a:spcAft>
              <a:buSzPts val="1100"/>
              <a:buNone/>
            </a:pPr>
            <a:r>
              <a:t/>
            </a:r>
            <a:endParaRPr sz="1500">
              <a:solidFill>
                <a:srgbClr val="040C28"/>
              </a:solidFill>
            </a:endParaRPr>
          </a:p>
          <a:p>
            <a:pPr indent="0" lvl="0" marL="0" rtl="0" algn="l">
              <a:lnSpc>
                <a:spcPct val="115000"/>
              </a:lnSpc>
              <a:spcBef>
                <a:spcPts val="0"/>
              </a:spcBef>
              <a:spcAft>
                <a:spcPts val="0"/>
              </a:spcAft>
              <a:buSzPts val="1100"/>
              <a:buNone/>
            </a:pPr>
            <a:r>
              <a:t/>
            </a:r>
            <a:endParaRPr>
              <a:solidFill>
                <a:srgbClr val="000000"/>
              </a:solidFill>
            </a:endParaRPr>
          </a:p>
          <a:p>
            <a:pPr indent="0" lvl="0" marL="0" rtl="0" algn="l">
              <a:lnSpc>
                <a:spcPct val="115000"/>
              </a:lnSpc>
              <a:spcBef>
                <a:spcPts val="0"/>
              </a:spcBef>
              <a:spcAft>
                <a:spcPts val="0"/>
              </a:spcAft>
              <a:buSzPts val="1100"/>
              <a:buNone/>
            </a:pPr>
            <a:r>
              <a:t/>
            </a:r>
            <a:endParaRPr>
              <a:solidFill>
                <a:srgbClr val="000000"/>
              </a:solidFill>
            </a:endParaRPr>
          </a:p>
        </p:txBody>
      </p:sp>
      <p:sp>
        <p:nvSpPr>
          <p:cNvPr id="814" name="Google Shape;814;p63"/>
          <p:cNvSpPr txBox="1"/>
          <p:nvPr/>
        </p:nvSpPr>
        <p:spPr>
          <a:xfrm>
            <a:off x="152400" y="1397000"/>
            <a:ext cx="4349700" cy="3244500"/>
          </a:xfrm>
          <a:prstGeom prst="rect">
            <a:avLst/>
          </a:prstGeom>
          <a:noFill/>
          <a:ln cap="flat" cmpd="sng" w="9525">
            <a:solidFill>
              <a:srgbClr val="4F81B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lang="ko" sz="1800">
                <a:solidFill>
                  <a:srgbClr val="000000"/>
                </a:solidFill>
                <a:latin typeface="Malgun Gothic"/>
                <a:ea typeface="Malgun Gothic"/>
                <a:cs typeface="Malgun Gothic"/>
                <a:sym typeface="Malgun Gothic"/>
              </a:rPr>
              <a:t>ㅇ </a:t>
            </a:r>
            <a:r>
              <a:rPr b="1" lang="ko" sz="1800">
                <a:latin typeface="Malgun Gothic"/>
                <a:ea typeface="Malgun Gothic"/>
                <a:cs typeface="Malgun Gothic"/>
                <a:sym typeface="Malgun Gothic"/>
              </a:rPr>
              <a:t>WORD2VER</a:t>
            </a:r>
            <a:endParaRPr b="1" sz="1800">
              <a:latin typeface="Malgun Gothic"/>
              <a:ea typeface="Malgun Gothic"/>
              <a:cs typeface="Malgun Gothic"/>
              <a:sym typeface="Malgun Gothic"/>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ko">
                <a:solidFill>
                  <a:schemeClr val="dk1"/>
                </a:solidFill>
              </a:rPr>
              <a:t>단어를 고차원 벡터로 표현하는 방법으로, 이를 통해 단어 간의 유사도를 계산하고, 단어 간의 의미적 관계를 파악할 수 있다. CBOW와 Skip-gram 두 가지 모델을 사용하여 학습된다. CBOW 모델은 주어진 문맥 내에서 중심 단어를 예측하는 방식으로 학습되고, Skip-gram 모델은 중심 단어를 입력으로 받아 주변 단어를 예측하는 방식으로 학습된다. 이 모델들은 대량의 텍스트 데이터를 학습하여 중심 단어와 주변 단어 간의 관계를 학습하고, 각 단어를 고차원 벡터로 매핑한다. </a:t>
            </a:r>
            <a:endParaRPr>
              <a:solidFill>
                <a:srgbClr val="000000"/>
              </a:solidFill>
              <a:latin typeface="Malgun Gothic"/>
              <a:ea typeface="Malgun Gothic"/>
              <a:cs typeface="Malgun Gothic"/>
              <a:sym typeface="Malgun Gothic"/>
            </a:endParaRPr>
          </a:p>
        </p:txBody>
      </p:sp>
      <p:pic>
        <p:nvPicPr>
          <p:cNvPr id="815" name="Google Shape;815;p63"/>
          <p:cNvPicPr preferRelativeResize="0"/>
          <p:nvPr/>
        </p:nvPicPr>
        <p:blipFill rotWithShape="1">
          <a:blip r:embed="rId5">
            <a:alphaModFix/>
          </a:blip>
          <a:srcRect b="19021" l="0" r="0" t="0"/>
          <a:stretch/>
        </p:blipFill>
        <p:spPr>
          <a:xfrm>
            <a:off x="107950" y="4877575"/>
            <a:ext cx="4464049" cy="1777500"/>
          </a:xfrm>
          <a:prstGeom prst="rect">
            <a:avLst/>
          </a:prstGeom>
          <a:noFill/>
          <a:ln>
            <a:noFill/>
          </a:ln>
        </p:spPr>
      </p:pic>
      <p:pic>
        <p:nvPicPr>
          <p:cNvPr id="816" name="Google Shape;816;p63"/>
          <p:cNvPicPr preferRelativeResize="0"/>
          <p:nvPr/>
        </p:nvPicPr>
        <p:blipFill>
          <a:blip r:embed="rId6">
            <a:alphaModFix/>
          </a:blip>
          <a:stretch>
            <a:fillRect/>
          </a:stretch>
        </p:blipFill>
        <p:spPr>
          <a:xfrm>
            <a:off x="4648200" y="4938529"/>
            <a:ext cx="4349701" cy="1655588"/>
          </a:xfrm>
          <a:prstGeom prst="rect">
            <a:avLst/>
          </a:prstGeom>
          <a:noFill/>
          <a:ln>
            <a:noFill/>
          </a:ln>
        </p:spPr>
      </p:pic>
    </p:spTree>
  </p:cSld>
  <p:clrMapOvr>
    <a:masterClrMapping/>
  </p:clrMapOvr>
</p:sld>
</file>

<file path=ppt/slides/slide25.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823" name="Google Shape;823;p64"/>
          <p:cNvSpPr txBox="1"/>
          <p:nvPr/>
        </p:nvSpPr>
        <p:spPr>
          <a:xfrm>
            <a:off x="361200" y="5326500"/>
            <a:ext cx="8443500" cy="603750"/>
          </a:xfrm>
          <a:prstGeom prst="rect">
            <a:avLst/>
          </a:prstGeom>
          <a:noFill/>
          <a:ln>
            <a:noFill/>
          </a:ln>
        </p:spPr>
        <p:txBody>
          <a:bodyPr wrap="square" lIns="91425" tIns="91425" rIns="91425" bIns="91425" anchor="t" anchorCtr="0">
            <a:spAutoFit/>
          </a:bodyPr>
          <a:lstStyle/>
          <a:p>
            <a:pPr marL="457200" lvl="0" indent="-317500" algn="l" rtl="0">
              <a:spcBef>
                <a:spcPts val="0"/>
              </a:spcBef>
              <a:spcAft>
                <a:spcPts val="0"/>
              </a:spcAft>
              <a:buSzPct val="25000"/>
              <a:buChar char="●"/>
              <a:defRPr/>
            </a:pPr>
            <a:r>
              <a:rPr lang="ko"/>
              <a:t>교통사고에 대한 필터를 넣어주어 분별력을 만들어 주자는 취지로 필터UI를 만들어 주었습니다.</a:t>
            </a:r>
            <a:endParaRPr lang="ko"/>
          </a:p>
          <a:p>
            <a:pPr marL="457200" lvl="0" indent="-317500" algn="l" rtl="0">
              <a:spcBef>
                <a:spcPts val="0"/>
              </a:spcBef>
              <a:spcAft>
                <a:spcPts val="0"/>
              </a:spcAft>
              <a:buSzPct val="25000"/>
              <a:buChar char="●"/>
              <a:defRPr/>
            </a:pPr>
            <a:r>
              <a:rPr lang="ko"/>
              <a:t> 필터에는 사건종류, 사건정보1, </a:t>
            </a:r>
            <a:r>
              <a:rPr lang="ko-KR" altLang="en-US"/>
              <a:t>사고 정보</a:t>
            </a:r>
            <a:r>
              <a:rPr lang="en-US" altLang="ko-KR"/>
              <a:t>(</a:t>
            </a:r>
            <a:r>
              <a:rPr lang="ko-KR" altLang="en-US"/>
              <a:t>추가 선택</a:t>
            </a:r>
            <a:r>
              <a:rPr lang="en-US" altLang="ko-KR"/>
              <a:t>)</a:t>
            </a:r>
            <a:r>
              <a:rPr lang="ko"/>
              <a:t>, 기타정보 필터를 만들어 주었습니다.</a:t>
            </a:r>
            <a:endParaRPr lang="ko"/>
          </a:p>
        </p:txBody>
      </p:sp>
      <p:sp>
        <p:nvSpPr>
          <p:cNvPr id="824" name="Google Shape;824;p64"/>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825" name="Google Shape;825;p64"/>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826" name="Google Shape;826;p64"/>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827" name="Google Shape;827;p64"/>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필터 코드</a:t>
            </a:r>
            <a:endParaRPr/>
          </a:p>
        </p:txBody>
      </p:sp>
      <p:pic>
        <p:nvPicPr>
          <p:cNvPr id="828" name="Google Shape;828;p64"/>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829" name="Google Shape;829;p64"/>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830" name="Google Shape;830;p64"/>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832" name=""/>
          <p:cNvPicPr>
            <a:picLocks noChangeAspect="1"/>
          </p:cNvPicPr>
          <p:nvPr/>
        </p:nvPicPr>
        <p:blipFill rotWithShape="1">
          <a:blip r:embed="rId5"/>
          <a:stretch>
            <a:fillRect/>
          </a:stretch>
        </p:blipFill>
        <p:spPr>
          <a:xfrm>
            <a:off x="3689487" y="783860"/>
            <a:ext cx="5158307" cy="4407267"/>
          </a:xfrm>
          <a:prstGeom prst="rect">
            <a:avLst/>
          </a:prstGeom>
        </p:spPr>
      </p:pic>
      <p:pic>
        <p:nvPicPr>
          <p:cNvPr id="833" name=""/>
          <p:cNvPicPr>
            <a:picLocks noChangeAspect="1"/>
          </p:cNvPicPr>
          <p:nvPr/>
        </p:nvPicPr>
        <p:blipFill rotWithShape="1">
          <a:blip r:embed="rId6"/>
          <a:stretch>
            <a:fillRect/>
          </a:stretch>
        </p:blipFill>
        <p:spPr>
          <a:xfrm>
            <a:off x="396875" y="1230272"/>
            <a:ext cx="3240484" cy="3941048"/>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6.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851" name="Google Shape;851;p66"/>
          <p:cNvSpPr txBox="1"/>
          <p:nvPr/>
        </p:nvSpPr>
        <p:spPr>
          <a:xfrm>
            <a:off x="281725" y="5991133"/>
            <a:ext cx="8606100" cy="386792"/>
          </a:xfrm>
          <a:prstGeom prst="rect">
            <a:avLst/>
          </a:prstGeom>
          <a:noFill/>
          <a:ln>
            <a:noFill/>
          </a:ln>
        </p:spPr>
        <p:txBody>
          <a:bodyPr wrap="square" lIns="91425" tIns="91425" rIns="91425" bIns="91425" anchor="t" anchorCtr="0">
            <a:spAutoFit/>
          </a:bodyPr>
          <a:lstStyle/>
          <a:p>
            <a:pPr marL="457200" lvl="0" indent="-317500" algn="l" rtl="0">
              <a:spcBef>
                <a:spcPts val="0"/>
              </a:spcBef>
              <a:spcAft>
                <a:spcPts val="0"/>
              </a:spcAft>
              <a:buSzPct val="25000"/>
              <a:buChar char="●"/>
              <a:defRPr/>
            </a:pPr>
            <a:r>
              <a:rPr lang="ko-KR" altLang="en-US"/>
              <a:t>주요 </a:t>
            </a:r>
            <a:r>
              <a:rPr lang="en-US" altLang="ko-KR"/>
              <a:t>JS </a:t>
            </a:r>
            <a:r>
              <a:rPr lang="ko-KR" altLang="en-US"/>
              <a:t>코드들입니다</a:t>
            </a:r>
            <a:r>
              <a:rPr lang="en-US" altLang="ko-KR"/>
              <a:t>.</a:t>
            </a:r>
            <a:endParaRPr lang="en-US" altLang="ko-KR"/>
          </a:p>
        </p:txBody>
      </p:sp>
      <p:sp>
        <p:nvSpPr>
          <p:cNvPr id="852" name="Google Shape;852;p66"/>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853" name="Google Shape;853;p66"/>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854" name="Google Shape;854;p66"/>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855" name="Google Shape;855;p66"/>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a:t>
            </a:r>
            <a:r>
              <a:rPr lang="ko" sz="1700" b="1">
                <a:solidFill>
                  <a:schemeClr val="lt1"/>
                </a:solidFill>
                <a:latin typeface="맑은 고딕"/>
                <a:ea typeface="맑은 고딕"/>
                <a:cs typeface="맑은 고딕"/>
                <a:sym typeface="맑은 고딕"/>
              </a:rPr>
              <a:t>필터 코드</a:t>
            </a:r>
            <a:endParaRPr/>
          </a:p>
        </p:txBody>
      </p:sp>
      <p:pic>
        <p:nvPicPr>
          <p:cNvPr id="856" name="Google Shape;856;p66"/>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857" name="Google Shape;857;p66"/>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858" name="Google Shape;858;p66"/>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859" name=""/>
          <p:cNvPicPr>
            <a:picLocks noChangeAspect="1"/>
          </p:cNvPicPr>
          <p:nvPr/>
        </p:nvPicPr>
        <p:blipFill rotWithShape="1">
          <a:blip r:embed="rId5"/>
          <a:stretch>
            <a:fillRect/>
          </a:stretch>
        </p:blipFill>
        <p:spPr>
          <a:xfrm>
            <a:off x="450453" y="1320204"/>
            <a:ext cx="3823890" cy="4217591"/>
          </a:xfrm>
          <a:prstGeom prst="rect">
            <a:avLst/>
          </a:prstGeom>
        </p:spPr>
      </p:pic>
      <p:pic>
        <p:nvPicPr>
          <p:cNvPr id="860" name=""/>
          <p:cNvPicPr>
            <a:picLocks noChangeAspect="1"/>
          </p:cNvPicPr>
          <p:nvPr/>
        </p:nvPicPr>
        <p:blipFill rotWithShape="1">
          <a:blip r:embed="rId6"/>
          <a:stretch>
            <a:fillRect/>
          </a:stretch>
        </p:blipFill>
        <p:spPr>
          <a:xfrm>
            <a:off x="4572000" y="1319212"/>
            <a:ext cx="3929857" cy="4219576"/>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70"/>
          <p:cNvSpPr txBox="1"/>
          <p:nvPr/>
        </p:nvSpPr>
        <p:spPr>
          <a:xfrm>
            <a:off x="3200400" y="734900"/>
            <a:ext cx="2781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sz="1300">
                <a:solidFill>
                  <a:srgbClr val="434343"/>
                </a:solidFill>
                <a:latin typeface="Gulim"/>
                <a:ea typeface="Gulim"/>
                <a:cs typeface="Gulim"/>
                <a:sym typeface="Gulim"/>
              </a:rPr>
              <a:t>( * 판례 분석 내용은 예시임 )</a:t>
            </a:r>
            <a:endParaRPr b="1" sz="1300">
              <a:solidFill>
                <a:srgbClr val="434343"/>
              </a:solidFill>
              <a:latin typeface="Gulim"/>
              <a:ea typeface="Gulim"/>
              <a:cs typeface="Gulim"/>
              <a:sym typeface="Gulim"/>
            </a:endParaRPr>
          </a:p>
          <a:p>
            <a:pPr indent="0" lvl="0" marL="0" rtl="0" algn="l">
              <a:spcBef>
                <a:spcPts val="0"/>
              </a:spcBef>
              <a:spcAft>
                <a:spcPts val="0"/>
              </a:spcAft>
              <a:buNone/>
            </a:pPr>
            <a:r>
              <a:t/>
            </a:r>
            <a:endParaRPr b="1" sz="1100">
              <a:solidFill>
                <a:srgbClr val="434343"/>
              </a:solidFill>
              <a:latin typeface="Gulim"/>
              <a:ea typeface="Gulim"/>
              <a:cs typeface="Gulim"/>
              <a:sym typeface="Gulim"/>
            </a:endParaRPr>
          </a:p>
        </p:txBody>
      </p:sp>
      <p:pic>
        <p:nvPicPr>
          <p:cNvPr id="904" name="Google Shape;904;p70"/>
          <p:cNvPicPr preferRelativeResize="0"/>
          <p:nvPr/>
        </p:nvPicPr>
        <p:blipFill>
          <a:blip r:embed="rId3">
            <a:alphaModFix/>
          </a:blip>
          <a:stretch>
            <a:fillRect/>
          </a:stretch>
        </p:blipFill>
        <p:spPr>
          <a:xfrm>
            <a:off x="410150" y="1474633"/>
            <a:ext cx="3634926" cy="4617200"/>
          </a:xfrm>
          <a:prstGeom prst="rect">
            <a:avLst/>
          </a:prstGeom>
          <a:noFill/>
          <a:ln>
            <a:noFill/>
          </a:ln>
        </p:spPr>
      </p:pic>
      <p:pic>
        <p:nvPicPr>
          <p:cNvPr id="905" name="Google Shape;905;p70"/>
          <p:cNvPicPr preferRelativeResize="0"/>
          <p:nvPr/>
        </p:nvPicPr>
        <p:blipFill>
          <a:blip r:embed="rId4">
            <a:alphaModFix/>
          </a:blip>
          <a:stretch>
            <a:fillRect/>
          </a:stretch>
        </p:blipFill>
        <p:spPr>
          <a:xfrm>
            <a:off x="4385950" y="1777600"/>
            <a:ext cx="4317850" cy="3514420"/>
          </a:xfrm>
          <a:prstGeom prst="rect">
            <a:avLst/>
          </a:prstGeom>
          <a:noFill/>
          <a:ln>
            <a:noFill/>
          </a:ln>
        </p:spPr>
      </p:pic>
      <p:sp>
        <p:nvSpPr>
          <p:cNvPr id="906" name="Google Shape;906;p70"/>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907" name="Google Shape;907;p70"/>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908" name="Google Shape;908;p70"/>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909" name="Google Shape;909;p70"/>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테스트용 구현 화면</a:t>
            </a:r>
            <a:endParaRPr/>
          </a:p>
        </p:txBody>
      </p:sp>
      <p:pic>
        <p:nvPicPr>
          <p:cNvPr id="910" name="Google Shape;910;p70"/>
          <p:cNvPicPr preferRelativeResize="0"/>
          <p:nvPr/>
        </p:nvPicPr>
        <p:blipFill rotWithShape="1">
          <a:blip r:embed="rId5">
            <a:alphaModFix/>
          </a:blip>
          <a:srcRect b="0" l="0" r="0" t="0"/>
          <a:stretch/>
        </p:blipFill>
        <p:spPr>
          <a:xfrm>
            <a:off x="8675687" y="476250"/>
            <a:ext cx="455612" cy="158750"/>
          </a:xfrm>
          <a:prstGeom prst="rect">
            <a:avLst/>
          </a:prstGeom>
          <a:noFill/>
          <a:ln>
            <a:noFill/>
          </a:ln>
        </p:spPr>
      </p:pic>
      <p:sp>
        <p:nvSpPr>
          <p:cNvPr id="911" name="Google Shape;911;p70"/>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912" name="Google Shape;912;p70"/>
          <p:cNvPicPr preferRelativeResize="0"/>
          <p:nvPr/>
        </p:nvPicPr>
        <p:blipFill rotWithShape="1">
          <a:blip r:embed="rId6">
            <a:alphaModFix/>
          </a:blip>
          <a:srcRect b="0" l="0" r="0" t="0"/>
          <a:stretch/>
        </p:blipFill>
        <p:spPr>
          <a:xfrm>
            <a:off x="8115300" y="125412"/>
            <a:ext cx="868362" cy="2794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pic>
        <p:nvPicPr>
          <p:cNvPr id="917" name="Google Shape;917;p71"/>
          <p:cNvPicPr preferRelativeResize="0"/>
          <p:nvPr/>
        </p:nvPicPr>
        <p:blipFill>
          <a:blip r:embed="rId3">
            <a:alphaModFix/>
          </a:blip>
          <a:stretch>
            <a:fillRect/>
          </a:stretch>
        </p:blipFill>
        <p:spPr>
          <a:xfrm>
            <a:off x="553078" y="1820500"/>
            <a:ext cx="3283201" cy="3772400"/>
          </a:xfrm>
          <a:prstGeom prst="rect">
            <a:avLst/>
          </a:prstGeom>
          <a:noFill/>
          <a:ln>
            <a:noFill/>
          </a:ln>
        </p:spPr>
      </p:pic>
      <p:pic>
        <p:nvPicPr>
          <p:cNvPr id="918" name="Google Shape;918;p71"/>
          <p:cNvPicPr preferRelativeResize="0"/>
          <p:nvPr/>
        </p:nvPicPr>
        <p:blipFill>
          <a:blip r:embed="rId4">
            <a:alphaModFix/>
          </a:blip>
          <a:stretch>
            <a:fillRect/>
          </a:stretch>
        </p:blipFill>
        <p:spPr>
          <a:xfrm>
            <a:off x="4010700" y="1909433"/>
            <a:ext cx="2738025" cy="4505799"/>
          </a:xfrm>
          <a:prstGeom prst="rect">
            <a:avLst/>
          </a:prstGeom>
          <a:noFill/>
          <a:ln>
            <a:noFill/>
          </a:ln>
        </p:spPr>
      </p:pic>
      <p:sp>
        <p:nvSpPr>
          <p:cNvPr id="919" name="Google Shape;919;p71"/>
          <p:cNvSpPr txBox="1"/>
          <p:nvPr/>
        </p:nvSpPr>
        <p:spPr>
          <a:xfrm>
            <a:off x="5896200" y="3440800"/>
            <a:ext cx="28608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ko"/>
              <a:t>각 필터에서 선택한 필터들의 대한 정보를 결과 화면에서 출력</a:t>
            </a:r>
            <a:endParaRPr/>
          </a:p>
          <a:p>
            <a:pPr indent="-317500" lvl="0" marL="457200" rtl="0" algn="l">
              <a:spcBef>
                <a:spcPts val="0"/>
              </a:spcBef>
              <a:spcAft>
                <a:spcPts val="0"/>
              </a:spcAft>
              <a:buSzPts val="1400"/>
              <a:buChar char="●"/>
            </a:pPr>
            <a:r>
              <a:rPr lang="ko"/>
              <a:t>사용자가 필터링한 내용을 바탕으로 가장 유사한 판례를 조회하여 가장 유사한 판례에 대한 내용 표시</a:t>
            </a:r>
            <a:endParaRPr/>
          </a:p>
        </p:txBody>
      </p:sp>
      <p:sp>
        <p:nvSpPr>
          <p:cNvPr id="920" name="Google Shape;920;p71"/>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921" name="Google Shape;921;p71"/>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922" name="Google Shape;922;p71"/>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923" name="Google Shape;923;p71"/>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테스트용 구현 화면</a:t>
            </a:r>
            <a:r>
              <a:rPr b="1" lang="ko" sz="1700">
                <a:solidFill>
                  <a:schemeClr val="lt1"/>
                </a:solidFill>
                <a:latin typeface="Malgun Gothic"/>
                <a:ea typeface="Malgun Gothic"/>
                <a:cs typeface="Malgun Gothic"/>
                <a:sym typeface="Malgun Gothic"/>
              </a:rPr>
              <a:t> 코드</a:t>
            </a:r>
            <a:endParaRPr/>
          </a:p>
        </p:txBody>
      </p:sp>
      <p:pic>
        <p:nvPicPr>
          <p:cNvPr id="924" name="Google Shape;924;p71"/>
          <p:cNvPicPr preferRelativeResize="0"/>
          <p:nvPr/>
        </p:nvPicPr>
        <p:blipFill rotWithShape="1">
          <a:blip r:embed="rId5">
            <a:alphaModFix/>
          </a:blip>
          <a:srcRect b="0" l="0" r="0" t="0"/>
          <a:stretch/>
        </p:blipFill>
        <p:spPr>
          <a:xfrm>
            <a:off x="8675687" y="476250"/>
            <a:ext cx="455612" cy="158750"/>
          </a:xfrm>
          <a:prstGeom prst="rect">
            <a:avLst/>
          </a:prstGeom>
          <a:noFill/>
          <a:ln>
            <a:noFill/>
          </a:ln>
        </p:spPr>
      </p:pic>
      <p:sp>
        <p:nvSpPr>
          <p:cNvPr id="925" name="Google Shape;925;p71"/>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926" name="Google Shape;926;p71"/>
          <p:cNvPicPr preferRelativeResize="0"/>
          <p:nvPr/>
        </p:nvPicPr>
        <p:blipFill rotWithShape="1">
          <a:blip r:embed="rId6">
            <a:alphaModFix/>
          </a:blip>
          <a:srcRect b="0" l="0" r="0" t="0"/>
          <a:stretch/>
        </p:blipFill>
        <p:spPr>
          <a:xfrm>
            <a:off x="8115300" y="125412"/>
            <a:ext cx="868362" cy="2794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pic>
        <p:nvPicPr>
          <p:cNvPr id="961" name="Google Shape;961;p74"/>
          <p:cNvPicPr preferRelativeResize="0"/>
          <p:nvPr/>
        </p:nvPicPr>
        <p:blipFill>
          <a:blip r:embed="rId3">
            <a:alphaModFix/>
          </a:blip>
          <a:stretch>
            <a:fillRect/>
          </a:stretch>
        </p:blipFill>
        <p:spPr>
          <a:xfrm>
            <a:off x="2516450" y="1384075"/>
            <a:ext cx="4111099" cy="5313269"/>
          </a:xfrm>
          <a:prstGeom prst="rect">
            <a:avLst/>
          </a:prstGeom>
          <a:noFill/>
          <a:ln>
            <a:noFill/>
          </a:ln>
        </p:spPr>
      </p:pic>
      <p:sp>
        <p:nvSpPr>
          <p:cNvPr id="962" name="Google Shape;962;p74"/>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963" name="Google Shape;963;p74"/>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964" name="Google Shape;964;p74"/>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965" name="Google Shape;965;p74"/>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Gulim"/>
                <a:ea typeface="Gulim"/>
                <a:cs typeface="Gulim"/>
                <a:sym typeface="Gulim"/>
              </a:rPr>
              <a:t>판례 open API 코드</a:t>
            </a:r>
            <a:endParaRPr sz="1700">
              <a:solidFill>
                <a:schemeClr val="lt1"/>
              </a:solidFill>
            </a:endParaRPr>
          </a:p>
        </p:txBody>
      </p:sp>
      <p:pic>
        <p:nvPicPr>
          <p:cNvPr id="966" name="Google Shape;966;p74"/>
          <p:cNvPicPr preferRelativeResize="0"/>
          <p:nvPr/>
        </p:nvPicPr>
        <p:blipFill rotWithShape="1">
          <a:blip r:embed="rId4">
            <a:alphaModFix/>
          </a:blip>
          <a:srcRect b="0" l="0" r="0" t="0"/>
          <a:stretch/>
        </p:blipFill>
        <p:spPr>
          <a:xfrm>
            <a:off x="8675687" y="476250"/>
            <a:ext cx="455612" cy="158750"/>
          </a:xfrm>
          <a:prstGeom prst="rect">
            <a:avLst/>
          </a:prstGeom>
          <a:noFill/>
          <a:ln>
            <a:noFill/>
          </a:ln>
        </p:spPr>
      </p:pic>
      <p:sp>
        <p:nvSpPr>
          <p:cNvPr id="967" name="Google Shape;967;p74"/>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968" name="Google Shape;968;p74"/>
          <p:cNvPicPr preferRelativeResize="0"/>
          <p:nvPr/>
        </p:nvPicPr>
        <p:blipFill rotWithShape="1">
          <a:blip r:embed="rId5">
            <a:alphaModFix/>
          </a:blip>
          <a:srcRect b="0" l="0" r="0" t="0"/>
          <a:stretch/>
        </p:blipFill>
        <p:spPr>
          <a:xfrm>
            <a:off x="8115300" y="125412"/>
            <a:ext cx="868362" cy="279401"/>
          </a:xfrm>
          <a:prstGeom prst="rect">
            <a:avLst/>
          </a:prstGeom>
          <a:noFill/>
          <a:ln>
            <a:noFill/>
          </a:ln>
        </p:spPr>
      </p:pic>
      <p:sp>
        <p:nvSpPr>
          <p:cNvPr id="969" name="Google Shape;969;p74"/>
          <p:cNvSpPr txBox="1"/>
          <p:nvPr/>
        </p:nvSpPr>
        <p:spPr>
          <a:xfrm>
            <a:off x="3203650" y="722275"/>
            <a:ext cx="342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ko">
                <a:solidFill>
                  <a:schemeClr val="dk2"/>
                </a:solidFill>
                <a:latin typeface="Gulim"/>
                <a:ea typeface="Gulim"/>
                <a:cs typeface="Gulim"/>
                <a:sym typeface="Gulim"/>
              </a:rPr>
              <a:t>교통사고 openapi 가져오기</a:t>
            </a:r>
            <a:endParaRPr b="1" sz="1300">
              <a:solidFill>
                <a:schemeClr val="dk1"/>
              </a:solidFill>
            </a:endParaRPr>
          </a:p>
        </p:txBody>
      </p:sp>
    </p:spTree>
  </p:cSld>
  <p:clrMapOvr>
    <a:masterClrMapping/>
  </p:clrMapOvr>
</p:sld>
</file>

<file path=ppt/slides/slide3.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44" name="Google Shape;144;p29"/>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145" name="Google Shape;145;p29"/>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146" name="Google Shape;146;p29"/>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147" name="Google Shape;147;p29"/>
          <p:cNvSpPr txBox="1"/>
          <p:nvPr/>
        </p:nvSpPr>
        <p:spPr>
          <a:xfrm>
            <a:off x="323850" y="692150"/>
            <a:ext cx="2808300" cy="297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시장/기술 동향 분석</a:t>
            </a:r>
            <a:endParaRPr/>
          </a:p>
        </p:txBody>
      </p:sp>
      <p:pic>
        <p:nvPicPr>
          <p:cNvPr id="148" name="Google Shape;148;p29"/>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149" name="Google Shape;149;p29"/>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150" name="Google Shape;150;p29"/>
          <p:cNvPicPr/>
          <p:nvPr/>
        </p:nvPicPr>
        <p:blipFill rotWithShape="1">
          <a:blip r:embed="rId4">
            <a:alphaModFix/>
          </a:blip>
          <a:srcRect/>
          <a:stretch>
            <a:fillRect/>
          </a:stretch>
        </p:blipFill>
        <p:spPr>
          <a:xfrm>
            <a:off x="8115300" y="125412"/>
            <a:ext cx="868362" cy="279401"/>
          </a:xfrm>
          <a:prstGeom prst="rect">
            <a:avLst/>
          </a:prstGeom>
          <a:noFill/>
          <a:ln>
            <a:noFill/>
          </a:ln>
        </p:spPr>
      </p:pic>
      <p:sp>
        <p:nvSpPr>
          <p:cNvPr id="151" name="Google Shape;151;p29"/>
          <p:cNvSpPr txBox="1"/>
          <p:nvPr/>
        </p:nvSpPr>
        <p:spPr>
          <a:xfrm>
            <a:off x="708450" y="4797200"/>
            <a:ext cx="8270100" cy="1677000"/>
          </a:xfrm>
          <a:prstGeom prst="rect">
            <a:avLst/>
          </a:prstGeom>
          <a:noFill/>
          <a:ln>
            <a:noFill/>
          </a:ln>
        </p:spPr>
        <p:txBody>
          <a:bodyPr wrap="square" lIns="91425" tIns="91425" rIns="91425" bIns="91425" anchor="t" anchorCtr="0">
            <a:noAutofit/>
          </a:bodyPr>
          <a:lstStyle/>
          <a:p>
            <a:pPr marL="0" lvl="0" indent="0" algn="l" rtl="0">
              <a:lnSpc>
                <a:spcPct val="160000"/>
              </a:lnSpc>
              <a:spcBef>
                <a:spcPts val="1200"/>
              </a:spcBef>
              <a:spcAft>
                <a:spcPts val="1200"/>
              </a:spcAft>
              <a:buNone/>
              <a:defRPr/>
            </a:pPr>
            <a:r>
              <a:rPr lang="ko">
                <a:solidFill>
                  <a:schemeClr val="dk1"/>
                </a:solidFill>
              </a:rPr>
              <a:t>‘법률시장의 미래 인지 조사’ 에 따르면 법률 시장의 규모가 높아지고 있는 상황이다. 이러한 추세에 따라 법원에서의 판례의 중요성이 더욱 강조되고 있다. 판례분석은 법학 분야에서 중요한 학문적 연구뿐만 아니라, 변호사나 법조인, 기업 등에서도 필수적인 능력이 되고 있다. 이러한 분석을 일반인들도 쉽게 접근함으로써 다양한 법적 문제들에 대한 판결 결과물을 이해하는 데에 있어서 큰 도움이 된다.</a:t>
            </a:r>
            <a:endParaRPr>
              <a:solidFill>
                <a:schemeClr val="dk1"/>
              </a:solidFill>
            </a:endParaRPr>
          </a:p>
        </p:txBody>
      </p:sp>
      <p:pic>
        <p:nvPicPr>
          <p:cNvPr id="152" name="Google Shape;152;p29"/>
          <p:cNvPicPr/>
          <p:nvPr/>
        </p:nvPicPr>
        <p:blipFill rotWithShape="1">
          <a:blip r:embed="rId5">
            <a:alphaModFix/>
          </a:blip>
          <a:stretch>
            <a:fillRect/>
          </a:stretch>
        </p:blipFill>
        <p:spPr>
          <a:xfrm>
            <a:off x="4201463" y="1435533"/>
            <a:ext cx="3934874" cy="3051733"/>
          </a:xfrm>
          <a:prstGeom prst="rect">
            <a:avLst/>
          </a:prstGeom>
          <a:noFill/>
          <a:ln>
            <a:noFill/>
          </a:ln>
        </p:spPr>
      </p:pic>
      <p:pic>
        <p:nvPicPr>
          <p:cNvPr id="153" name="Google Shape;153;p29"/>
          <p:cNvPicPr/>
          <p:nvPr/>
        </p:nvPicPr>
        <p:blipFill rotWithShape="1">
          <a:blip r:embed="rId6">
            <a:alphaModFix/>
          </a:blip>
          <a:srcRect r="46240" b="5140"/>
          <a:stretch>
            <a:fillRect/>
          </a:stretch>
        </p:blipFill>
        <p:spPr>
          <a:xfrm>
            <a:off x="1550663" y="1435533"/>
            <a:ext cx="2439700" cy="2974368"/>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pic>
        <p:nvPicPr>
          <p:cNvPr id="974" name="Google Shape;974;p75"/>
          <p:cNvPicPr preferRelativeResize="0"/>
          <p:nvPr/>
        </p:nvPicPr>
        <p:blipFill>
          <a:blip r:embed="rId3">
            <a:alphaModFix/>
          </a:blip>
          <a:stretch>
            <a:fillRect/>
          </a:stretch>
        </p:blipFill>
        <p:spPr>
          <a:xfrm>
            <a:off x="890875" y="1342125"/>
            <a:ext cx="6142601" cy="5134876"/>
          </a:xfrm>
          <a:prstGeom prst="rect">
            <a:avLst/>
          </a:prstGeom>
          <a:noFill/>
          <a:ln>
            <a:noFill/>
          </a:ln>
        </p:spPr>
      </p:pic>
      <p:sp>
        <p:nvSpPr>
          <p:cNvPr id="975" name="Google Shape;975;p75"/>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976" name="Google Shape;976;p75"/>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977" name="Google Shape;977;p75"/>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978" name="Google Shape;978;p75"/>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데이터 정제</a:t>
            </a:r>
            <a:endParaRPr/>
          </a:p>
        </p:txBody>
      </p:sp>
      <p:pic>
        <p:nvPicPr>
          <p:cNvPr id="979" name="Google Shape;979;p75"/>
          <p:cNvPicPr preferRelativeResize="0"/>
          <p:nvPr/>
        </p:nvPicPr>
        <p:blipFill rotWithShape="1">
          <a:blip r:embed="rId4">
            <a:alphaModFix/>
          </a:blip>
          <a:srcRect b="0" l="0" r="0" t="0"/>
          <a:stretch/>
        </p:blipFill>
        <p:spPr>
          <a:xfrm>
            <a:off x="8675687" y="476250"/>
            <a:ext cx="455612" cy="158750"/>
          </a:xfrm>
          <a:prstGeom prst="rect">
            <a:avLst/>
          </a:prstGeom>
          <a:noFill/>
          <a:ln>
            <a:noFill/>
          </a:ln>
        </p:spPr>
      </p:pic>
      <p:sp>
        <p:nvSpPr>
          <p:cNvPr id="980" name="Google Shape;980;p75"/>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981" name="Google Shape;981;p75"/>
          <p:cNvPicPr preferRelativeResize="0"/>
          <p:nvPr/>
        </p:nvPicPr>
        <p:blipFill rotWithShape="1">
          <a:blip r:embed="rId5">
            <a:alphaModFix/>
          </a:blip>
          <a:srcRect b="0" l="0" r="0" t="0"/>
          <a:stretch/>
        </p:blipFill>
        <p:spPr>
          <a:xfrm>
            <a:off x="8115300" y="125412"/>
            <a:ext cx="868362" cy="279401"/>
          </a:xfrm>
          <a:prstGeom prst="rect">
            <a:avLst/>
          </a:prstGeom>
          <a:noFill/>
          <a:ln>
            <a:noFill/>
          </a:ln>
        </p:spPr>
      </p:pic>
      <p:sp>
        <p:nvSpPr>
          <p:cNvPr id="982" name="Google Shape;982;p75"/>
          <p:cNvSpPr txBox="1"/>
          <p:nvPr/>
        </p:nvSpPr>
        <p:spPr>
          <a:xfrm>
            <a:off x="3203650" y="722275"/>
            <a:ext cx="507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a:solidFill>
                  <a:schemeClr val="dk2"/>
                </a:solidFill>
                <a:latin typeface="Gulim"/>
                <a:ea typeface="Gulim"/>
                <a:cs typeface="Gulim"/>
                <a:sym typeface="Gulim"/>
              </a:rPr>
              <a:t>판례 상세 링크를 통한 판례 내용 추가</a:t>
            </a:r>
            <a:endParaRPr b="1" sz="18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 name="Shape 986"/>
        <p:cNvGrpSpPr/>
        <p:nvPr/>
      </p:nvGrpSpPr>
      <p:grpSpPr>
        <a:xfrm>
          <a:off x="0" y="0"/>
          <a:ext cx="0" cy="0"/>
          <a:chOff x="0" y="0"/>
          <a:chExt cx="0" cy="0"/>
        </a:xfrm>
      </p:grpSpPr>
      <p:pic>
        <p:nvPicPr>
          <p:cNvPr id="987" name="Google Shape;987;p76"/>
          <p:cNvPicPr preferRelativeResize="0"/>
          <p:nvPr/>
        </p:nvPicPr>
        <p:blipFill>
          <a:blip r:embed="rId3">
            <a:alphaModFix/>
          </a:blip>
          <a:stretch>
            <a:fillRect/>
          </a:stretch>
        </p:blipFill>
        <p:spPr>
          <a:xfrm>
            <a:off x="2059550" y="1772550"/>
            <a:ext cx="5024907" cy="3816225"/>
          </a:xfrm>
          <a:prstGeom prst="rect">
            <a:avLst/>
          </a:prstGeom>
          <a:noFill/>
          <a:ln>
            <a:noFill/>
          </a:ln>
        </p:spPr>
      </p:pic>
      <p:sp>
        <p:nvSpPr>
          <p:cNvPr id="988" name="Google Shape;988;p76"/>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989" name="Google Shape;989;p76"/>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990" name="Google Shape;990;p76"/>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991" name="Google Shape;991;p76"/>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데이터 정제</a:t>
            </a:r>
            <a:endParaRPr/>
          </a:p>
        </p:txBody>
      </p:sp>
      <p:pic>
        <p:nvPicPr>
          <p:cNvPr id="992" name="Google Shape;992;p76"/>
          <p:cNvPicPr preferRelativeResize="0"/>
          <p:nvPr/>
        </p:nvPicPr>
        <p:blipFill rotWithShape="1">
          <a:blip r:embed="rId4">
            <a:alphaModFix/>
          </a:blip>
          <a:srcRect b="0" l="0" r="0" t="0"/>
          <a:stretch/>
        </p:blipFill>
        <p:spPr>
          <a:xfrm>
            <a:off x="8675687" y="476250"/>
            <a:ext cx="455612" cy="158750"/>
          </a:xfrm>
          <a:prstGeom prst="rect">
            <a:avLst/>
          </a:prstGeom>
          <a:noFill/>
          <a:ln>
            <a:noFill/>
          </a:ln>
        </p:spPr>
      </p:pic>
      <p:sp>
        <p:nvSpPr>
          <p:cNvPr id="993" name="Google Shape;993;p76"/>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994" name="Google Shape;994;p76"/>
          <p:cNvPicPr preferRelativeResize="0"/>
          <p:nvPr/>
        </p:nvPicPr>
        <p:blipFill rotWithShape="1">
          <a:blip r:embed="rId5">
            <a:alphaModFix/>
          </a:blip>
          <a:srcRect b="0" l="0" r="0" t="0"/>
          <a:stretch/>
        </p:blipFill>
        <p:spPr>
          <a:xfrm>
            <a:off x="8115300" y="125412"/>
            <a:ext cx="868362" cy="279401"/>
          </a:xfrm>
          <a:prstGeom prst="rect">
            <a:avLst/>
          </a:prstGeom>
          <a:noFill/>
          <a:ln>
            <a:noFill/>
          </a:ln>
        </p:spPr>
      </p:pic>
      <p:sp>
        <p:nvSpPr>
          <p:cNvPr id="995" name="Google Shape;995;p76"/>
          <p:cNvSpPr txBox="1"/>
          <p:nvPr/>
        </p:nvSpPr>
        <p:spPr>
          <a:xfrm>
            <a:off x="3203650" y="722275"/>
            <a:ext cx="507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a:solidFill>
                  <a:schemeClr val="dk2"/>
                </a:solidFill>
                <a:latin typeface="Gulim"/>
                <a:ea typeface="Gulim"/>
                <a:cs typeface="Gulim"/>
                <a:sym typeface="Gulim"/>
              </a:rPr>
              <a:t>판례내용의 열을 정규식을 통한 분류</a:t>
            </a:r>
            <a:endParaRPr b="1">
              <a:solidFill>
                <a:schemeClr val="dk2"/>
              </a:solidFill>
              <a:latin typeface="Gulim"/>
              <a:ea typeface="Gulim"/>
              <a:cs typeface="Gulim"/>
              <a:sym typeface="Guli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pic>
        <p:nvPicPr>
          <p:cNvPr id="1000" name="Google Shape;1000;p77"/>
          <p:cNvPicPr preferRelativeResize="0"/>
          <p:nvPr/>
        </p:nvPicPr>
        <p:blipFill>
          <a:blip r:embed="rId3">
            <a:alphaModFix/>
          </a:blip>
          <a:stretch>
            <a:fillRect/>
          </a:stretch>
        </p:blipFill>
        <p:spPr>
          <a:xfrm>
            <a:off x="878475" y="1744300"/>
            <a:ext cx="7497495" cy="3816225"/>
          </a:xfrm>
          <a:prstGeom prst="rect">
            <a:avLst/>
          </a:prstGeom>
          <a:noFill/>
          <a:ln>
            <a:noFill/>
          </a:ln>
        </p:spPr>
      </p:pic>
      <p:sp>
        <p:nvSpPr>
          <p:cNvPr id="1001" name="Google Shape;1001;p77"/>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1002" name="Google Shape;1002;p77"/>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1003" name="Google Shape;1003;p77"/>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1004" name="Google Shape;1004;p77"/>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데이터 정제</a:t>
            </a:r>
            <a:endParaRPr/>
          </a:p>
        </p:txBody>
      </p:sp>
      <p:pic>
        <p:nvPicPr>
          <p:cNvPr id="1005" name="Google Shape;1005;p77"/>
          <p:cNvPicPr preferRelativeResize="0"/>
          <p:nvPr/>
        </p:nvPicPr>
        <p:blipFill rotWithShape="1">
          <a:blip r:embed="rId4">
            <a:alphaModFix/>
          </a:blip>
          <a:srcRect b="0" l="0" r="0" t="0"/>
          <a:stretch/>
        </p:blipFill>
        <p:spPr>
          <a:xfrm>
            <a:off x="8675687" y="476250"/>
            <a:ext cx="455612" cy="158750"/>
          </a:xfrm>
          <a:prstGeom prst="rect">
            <a:avLst/>
          </a:prstGeom>
          <a:noFill/>
          <a:ln>
            <a:noFill/>
          </a:ln>
        </p:spPr>
      </p:pic>
      <p:sp>
        <p:nvSpPr>
          <p:cNvPr id="1006" name="Google Shape;1006;p77"/>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1007" name="Google Shape;1007;p77"/>
          <p:cNvPicPr preferRelativeResize="0"/>
          <p:nvPr/>
        </p:nvPicPr>
        <p:blipFill rotWithShape="1">
          <a:blip r:embed="rId5">
            <a:alphaModFix/>
          </a:blip>
          <a:srcRect b="0" l="0" r="0" t="0"/>
          <a:stretch/>
        </p:blipFill>
        <p:spPr>
          <a:xfrm>
            <a:off x="8115300" y="125412"/>
            <a:ext cx="868362" cy="279401"/>
          </a:xfrm>
          <a:prstGeom prst="rect">
            <a:avLst/>
          </a:prstGeom>
          <a:noFill/>
          <a:ln>
            <a:noFill/>
          </a:ln>
        </p:spPr>
      </p:pic>
      <p:sp>
        <p:nvSpPr>
          <p:cNvPr id="1008" name="Google Shape;1008;p77"/>
          <p:cNvSpPr txBox="1"/>
          <p:nvPr/>
        </p:nvSpPr>
        <p:spPr>
          <a:xfrm>
            <a:off x="3203650" y="722275"/>
            <a:ext cx="507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a:solidFill>
                  <a:schemeClr val="dk2"/>
                </a:solidFill>
                <a:latin typeface="Gulim"/>
                <a:ea typeface="Gulim"/>
                <a:cs typeface="Gulim"/>
                <a:sym typeface="Gulim"/>
              </a:rPr>
              <a:t>판례내용의 열을 정규식을 통한 분류</a:t>
            </a:r>
            <a:endParaRPr b="1">
              <a:solidFill>
                <a:schemeClr val="dk2"/>
              </a:solidFill>
              <a:latin typeface="Gulim"/>
              <a:ea typeface="Gulim"/>
              <a:cs typeface="Gulim"/>
              <a:sym typeface="Gulim"/>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pic>
        <p:nvPicPr>
          <p:cNvPr id="1013" name="Google Shape;1013;p78"/>
          <p:cNvPicPr preferRelativeResize="0"/>
          <p:nvPr/>
        </p:nvPicPr>
        <p:blipFill>
          <a:blip r:embed="rId3">
            <a:alphaModFix/>
          </a:blip>
          <a:stretch>
            <a:fillRect/>
          </a:stretch>
        </p:blipFill>
        <p:spPr>
          <a:xfrm>
            <a:off x="206825" y="1681400"/>
            <a:ext cx="8839201" cy="3985200"/>
          </a:xfrm>
          <a:prstGeom prst="rect">
            <a:avLst/>
          </a:prstGeom>
          <a:noFill/>
          <a:ln>
            <a:noFill/>
          </a:ln>
        </p:spPr>
      </p:pic>
      <p:sp>
        <p:nvSpPr>
          <p:cNvPr id="1014" name="Google Shape;1014;p78"/>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1015" name="Google Shape;1015;p78"/>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1016" name="Google Shape;1016;p78"/>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1017" name="Google Shape;1017;p78"/>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데이터 정제 결과</a:t>
            </a:r>
            <a:endParaRPr/>
          </a:p>
        </p:txBody>
      </p:sp>
      <p:pic>
        <p:nvPicPr>
          <p:cNvPr id="1018" name="Google Shape;1018;p78"/>
          <p:cNvPicPr preferRelativeResize="0"/>
          <p:nvPr/>
        </p:nvPicPr>
        <p:blipFill rotWithShape="1">
          <a:blip r:embed="rId4">
            <a:alphaModFix/>
          </a:blip>
          <a:srcRect b="0" l="0" r="0" t="0"/>
          <a:stretch/>
        </p:blipFill>
        <p:spPr>
          <a:xfrm>
            <a:off x="8675687" y="476250"/>
            <a:ext cx="455612" cy="158750"/>
          </a:xfrm>
          <a:prstGeom prst="rect">
            <a:avLst/>
          </a:prstGeom>
          <a:noFill/>
          <a:ln>
            <a:noFill/>
          </a:ln>
        </p:spPr>
      </p:pic>
      <p:sp>
        <p:nvSpPr>
          <p:cNvPr id="1019" name="Google Shape;1019;p78"/>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1020" name="Google Shape;1020;p78"/>
          <p:cNvPicPr preferRelativeResize="0"/>
          <p:nvPr/>
        </p:nvPicPr>
        <p:blipFill rotWithShape="1">
          <a:blip r:embed="rId5">
            <a:alphaModFix/>
          </a:blip>
          <a:srcRect b="0" l="0" r="0" t="0"/>
          <a:stretch/>
        </p:blipFill>
        <p:spPr>
          <a:xfrm>
            <a:off x="8115300" y="125412"/>
            <a:ext cx="868362" cy="2794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pic>
        <p:nvPicPr>
          <p:cNvPr id="1025" name="Google Shape;1025;p79"/>
          <p:cNvPicPr preferRelativeResize="0"/>
          <p:nvPr/>
        </p:nvPicPr>
        <p:blipFill>
          <a:blip r:embed="rId3">
            <a:alphaModFix/>
          </a:blip>
          <a:stretch>
            <a:fillRect/>
          </a:stretch>
        </p:blipFill>
        <p:spPr>
          <a:xfrm>
            <a:off x="401125" y="1767467"/>
            <a:ext cx="7901749" cy="2620266"/>
          </a:xfrm>
          <a:prstGeom prst="rect">
            <a:avLst/>
          </a:prstGeom>
          <a:noFill/>
          <a:ln>
            <a:noFill/>
          </a:ln>
        </p:spPr>
      </p:pic>
      <p:sp>
        <p:nvSpPr>
          <p:cNvPr id="1026" name="Google Shape;1026;p79"/>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1027" name="Google Shape;1027;p79"/>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1028" name="Google Shape;1028;p79"/>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1029" name="Google Shape;1029;p79"/>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전처리 코드</a:t>
            </a:r>
            <a:endParaRPr/>
          </a:p>
        </p:txBody>
      </p:sp>
      <p:pic>
        <p:nvPicPr>
          <p:cNvPr id="1030" name="Google Shape;1030;p79"/>
          <p:cNvPicPr preferRelativeResize="0"/>
          <p:nvPr/>
        </p:nvPicPr>
        <p:blipFill rotWithShape="1">
          <a:blip r:embed="rId4">
            <a:alphaModFix/>
          </a:blip>
          <a:srcRect b="0" l="0" r="0" t="0"/>
          <a:stretch/>
        </p:blipFill>
        <p:spPr>
          <a:xfrm>
            <a:off x="8675687" y="476250"/>
            <a:ext cx="455612" cy="158750"/>
          </a:xfrm>
          <a:prstGeom prst="rect">
            <a:avLst/>
          </a:prstGeom>
          <a:noFill/>
          <a:ln>
            <a:noFill/>
          </a:ln>
        </p:spPr>
      </p:pic>
      <p:sp>
        <p:nvSpPr>
          <p:cNvPr id="1031" name="Google Shape;1031;p79"/>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1032" name="Google Shape;1032;p79"/>
          <p:cNvPicPr preferRelativeResize="0"/>
          <p:nvPr/>
        </p:nvPicPr>
        <p:blipFill rotWithShape="1">
          <a:blip r:embed="rId5">
            <a:alphaModFix/>
          </a:blip>
          <a:srcRect b="0" l="0" r="0" t="0"/>
          <a:stretch/>
        </p:blipFill>
        <p:spPr>
          <a:xfrm>
            <a:off x="8115300" y="125412"/>
            <a:ext cx="868362" cy="279401"/>
          </a:xfrm>
          <a:prstGeom prst="rect">
            <a:avLst/>
          </a:prstGeom>
          <a:noFill/>
          <a:ln>
            <a:noFill/>
          </a:ln>
        </p:spPr>
      </p:pic>
      <p:sp>
        <p:nvSpPr>
          <p:cNvPr id="1033" name="Google Shape;1033;p79"/>
          <p:cNvSpPr txBox="1"/>
          <p:nvPr/>
        </p:nvSpPr>
        <p:spPr>
          <a:xfrm>
            <a:off x="3203650" y="722275"/>
            <a:ext cx="507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a:solidFill>
                  <a:schemeClr val="dk2"/>
                </a:solidFill>
                <a:latin typeface="Gulim"/>
                <a:ea typeface="Gulim"/>
                <a:cs typeface="Gulim"/>
                <a:sym typeface="Gulim"/>
              </a:rPr>
              <a:t>데이터 불러오기</a:t>
            </a:r>
            <a:endParaRPr b="1">
              <a:solidFill>
                <a:schemeClr val="dk2"/>
              </a:solidFill>
              <a:latin typeface="Gulim"/>
              <a:ea typeface="Gulim"/>
              <a:cs typeface="Gulim"/>
              <a:sym typeface="Gulim"/>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pic>
        <p:nvPicPr>
          <p:cNvPr id="1038" name="Google Shape;1038;p80"/>
          <p:cNvPicPr preferRelativeResize="0"/>
          <p:nvPr/>
        </p:nvPicPr>
        <p:blipFill>
          <a:blip r:embed="rId3">
            <a:alphaModFix/>
          </a:blip>
          <a:stretch>
            <a:fillRect/>
          </a:stretch>
        </p:blipFill>
        <p:spPr>
          <a:xfrm>
            <a:off x="246797" y="1284667"/>
            <a:ext cx="6117548" cy="4029025"/>
          </a:xfrm>
          <a:prstGeom prst="rect">
            <a:avLst/>
          </a:prstGeom>
          <a:noFill/>
          <a:ln>
            <a:noFill/>
          </a:ln>
        </p:spPr>
      </p:pic>
      <p:sp>
        <p:nvSpPr>
          <p:cNvPr id="1039" name="Google Shape;1039;p80"/>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1040" name="Google Shape;1040;p80"/>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1041" name="Google Shape;1041;p80"/>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1042" name="Google Shape;1042;p80"/>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전처리 코드</a:t>
            </a:r>
            <a:endParaRPr/>
          </a:p>
        </p:txBody>
      </p:sp>
      <p:pic>
        <p:nvPicPr>
          <p:cNvPr id="1043" name="Google Shape;1043;p80"/>
          <p:cNvPicPr preferRelativeResize="0"/>
          <p:nvPr/>
        </p:nvPicPr>
        <p:blipFill rotWithShape="1">
          <a:blip r:embed="rId4">
            <a:alphaModFix/>
          </a:blip>
          <a:srcRect b="0" l="0" r="0" t="0"/>
          <a:stretch/>
        </p:blipFill>
        <p:spPr>
          <a:xfrm>
            <a:off x="8675687" y="476250"/>
            <a:ext cx="455612" cy="158750"/>
          </a:xfrm>
          <a:prstGeom prst="rect">
            <a:avLst/>
          </a:prstGeom>
          <a:noFill/>
          <a:ln>
            <a:noFill/>
          </a:ln>
        </p:spPr>
      </p:pic>
      <p:sp>
        <p:nvSpPr>
          <p:cNvPr id="1044" name="Google Shape;1044;p80"/>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1045" name="Google Shape;1045;p80"/>
          <p:cNvPicPr preferRelativeResize="0"/>
          <p:nvPr/>
        </p:nvPicPr>
        <p:blipFill rotWithShape="1">
          <a:blip r:embed="rId5">
            <a:alphaModFix/>
          </a:blip>
          <a:srcRect b="0" l="0" r="0" t="0"/>
          <a:stretch/>
        </p:blipFill>
        <p:spPr>
          <a:xfrm>
            <a:off x="8115300" y="125412"/>
            <a:ext cx="868362" cy="279401"/>
          </a:xfrm>
          <a:prstGeom prst="rect">
            <a:avLst/>
          </a:prstGeom>
          <a:noFill/>
          <a:ln>
            <a:noFill/>
          </a:ln>
        </p:spPr>
      </p:pic>
      <p:sp>
        <p:nvSpPr>
          <p:cNvPr id="1046" name="Google Shape;1046;p80"/>
          <p:cNvSpPr txBox="1"/>
          <p:nvPr/>
        </p:nvSpPr>
        <p:spPr>
          <a:xfrm>
            <a:off x="3203650" y="722275"/>
            <a:ext cx="507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
                <a:solidFill>
                  <a:schemeClr val="dk2"/>
                </a:solidFill>
                <a:latin typeface="Gulim"/>
                <a:ea typeface="Gulim"/>
                <a:cs typeface="Gulim"/>
                <a:sym typeface="Gulim"/>
              </a:rPr>
              <a:t>(토큰화, 어간추출, 불용어제거)</a:t>
            </a:r>
            <a:endParaRPr b="1">
              <a:solidFill>
                <a:schemeClr val="dk2"/>
              </a:solidFill>
              <a:latin typeface="Gulim"/>
              <a:ea typeface="Gulim"/>
              <a:cs typeface="Gulim"/>
              <a:sym typeface="Guli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 name="Shape 1050"/>
        <p:cNvGrpSpPr/>
        <p:nvPr/>
      </p:nvGrpSpPr>
      <p:grpSpPr>
        <a:xfrm>
          <a:off x="0" y="0"/>
          <a:ext cx="0" cy="0"/>
          <a:chOff x="0" y="0"/>
          <a:chExt cx="0" cy="0"/>
        </a:xfrm>
      </p:grpSpPr>
      <p:pic>
        <p:nvPicPr>
          <p:cNvPr id="1051" name="Google Shape;1051;p81"/>
          <p:cNvPicPr preferRelativeResize="0"/>
          <p:nvPr/>
        </p:nvPicPr>
        <p:blipFill>
          <a:blip r:embed="rId3">
            <a:alphaModFix/>
          </a:blip>
          <a:stretch>
            <a:fillRect/>
          </a:stretch>
        </p:blipFill>
        <p:spPr>
          <a:xfrm>
            <a:off x="206825" y="1808400"/>
            <a:ext cx="8839198" cy="1951652"/>
          </a:xfrm>
          <a:prstGeom prst="rect">
            <a:avLst/>
          </a:prstGeom>
          <a:noFill/>
          <a:ln>
            <a:noFill/>
          </a:ln>
        </p:spPr>
      </p:pic>
      <p:sp>
        <p:nvSpPr>
          <p:cNvPr id="1052" name="Google Shape;1052;p81"/>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1053" name="Google Shape;1053;p81"/>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1054" name="Google Shape;1054;p81"/>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1055" name="Google Shape;1055;p81"/>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a:t>
            </a:r>
            <a:r>
              <a:rPr b="1" lang="ko" sz="1700">
                <a:solidFill>
                  <a:schemeClr val="lt1"/>
                </a:solidFill>
                <a:latin typeface="Malgun Gothic"/>
                <a:ea typeface="Malgun Gothic"/>
                <a:cs typeface="Malgun Gothic"/>
                <a:sym typeface="Malgun Gothic"/>
              </a:rPr>
              <a:t>전처리 결과</a:t>
            </a:r>
            <a:endParaRPr/>
          </a:p>
        </p:txBody>
      </p:sp>
      <p:pic>
        <p:nvPicPr>
          <p:cNvPr id="1056" name="Google Shape;1056;p81"/>
          <p:cNvPicPr preferRelativeResize="0"/>
          <p:nvPr/>
        </p:nvPicPr>
        <p:blipFill rotWithShape="1">
          <a:blip r:embed="rId4">
            <a:alphaModFix/>
          </a:blip>
          <a:srcRect b="0" l="0" r="0" t="0"/>
          <a:stretch/>
        </p:blipFill>
        <p:spPr>
          <a:xfrm>
            <a:off x="8675687" y="476250"/>
            <a:ext cx="455612" cy="158750"/>
          </a:xfrm>
          <a:prstGeom prst="rect">
            <a:avLst/>
          </a:prstGeom>
          <a:noFill/>
          <a:ln>
            <a:noFill/>
          </a:ln>
        </p:spPr>
      </p:pic>
      <p:sp>
        <p:nvSpPr>
          <p:cNvPr id="1057" name="Google Shape;1057;p81"/>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1058" name="Google Shape;1058;p81"/>
          <p:cNvPicPr preferRelativeResize="0"/>
          <p:nvPr/>
        </p:nvPicPr>
        <p:blipFill rotWithShape="1">
          <a:blip r:embed="rId5">
            <a:alphaModFix/>
          </a:blip>
          <a:srcRect b="0" l="0" r="0" t="0"/>
          <a:stretch/>
        </p:blipFill>
        <p:spPr>
          <a:xfrm>
            <a:off x="8115300" y="125412"/>
            <a:ext cx="868362" cy="279401"/>
          </a:xfrm>
          <a:prstGeom prst="rect">
            <a:avLst/>
          </a:prstGeom>
          <a:noFill/>
          <a:ln>
            <a:noFill/>
          </a:ln>
        </p:spPr>
      </p:pic>
    </p:spTree>
  </p:cSld>
  <p:clrMapOvr>
    <a:masterClrMapping/>
  </p:clrMapOvr>
</p:sld>
</file>

<file path=ppt/slides/slide37.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052" name="Google Shape;1052;p81"/>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1053" name="Google Shape;1053;p81"/>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1054" name="Google Shape;1054;p81"/>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1055" name="Google Shape;1055;p81"/>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KR" altLang="en-US" sz="1700" b="1">
                <a:solidFill>
                  <a:schemeClr val="lt1"/>
                </a:solidFill>
                <a:latin typeface="맑은 고딕"/>
                <a:ea typeface="맑은 고딕"/>
                <a:cs typeface="맑은 고딕"/>
                <a:sym typeface="맑은 고딕"/>
              </a:rPr>
              <a:t>완성된 </a:t>
            </a:r>
            <a:r>
              <a:rPr lang="en-US" altLang="ko-KR" sz="1700" b="1">
                <a:solidFill>
                  <a:schemeClr val="lt1"/>
                </a:solidFill>
                <a:latin typeface="맑은 고딕"/>
                <a:ea typeface="맑은 고딕"/>
                <a:cs typeface="맑은 고딕"/>
                <a:sym typeface="맑은 고딕"/>
              </a:rPr>
              <a:t>UI</a:t>
            </a:r>
            <a:r>
              <a:rPr lang="ko-KR" altLang="en-US" sz="1700" b="1">
                <a:solidFill>
                  <a:schemeClr val="lt1"/>
                </a:solidFill>
                <a:latin typeface="맑은 고딕"/>
                <a:ea typeface="맑은 고딕"/>
                <a:cs typeface="맑은 고딕"/>
                <a:sym typeface="맑은 고딕"/>
              </a:rPr>
              <a:t> </a:t>
            </a:r>
            <a:r>
              <a:rPr lang="en-US" altLang="ko-KR" sz="1700" b="1">
                <a:solidFill>
                  <a:schemeClr val="lt1"/>
                </a:solidFill>
                <a:latin typeface="맑은 고딕"/>
                <a:ea typeface="맑은 고딕"/>
                <a:cs typeface="맑은 고딕"/>
                <a:sym typeface="맑은 고딕"/>
              </a:rPr>
              <a:t>-</a:t>
            </a:r>
            <a:r>
              <a:rPr lang="ko-KR" altLang="en-US" sz="1700" b="1">
                <a:solidFill>
                  <a:schemeClr val="lt1"/>
                </a:solidFill>
                <a:latin typeface="맑은 고딕"/>
                <a:ea typeface="맑은 고딕"/>
                <a:cs typeface="맑은 고딕"/>
                <a:sym typeface="맑은 고딕"/>
              </a:rPr>
              <a:t> 메인화면</a:t>
            </a:r>
            <a:endParaRPr lang="ko-KR" altLang="en-US" sz="1700" b="1">
              <a:solidFill>
                <a:schemeClr val="lt1"/>
              </a:solidFill>
              <a:latin typeface="맑은 고딕"/>
              <a:ea typeface="맑은 고딕"/>
              <a:cs typeface="맑은 고딕"/>
              <a:sym typeface="맑은 고딕"/>
            </a:endParaRPr>
          </a:p>
        </p:txBody>
      </p:sp>
      <p:pic>
        <p:nvPicPr>
          <p:cNvPr id="1056" name="Google Shape;1056;p81"/>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1057" name="Google Shape;1057;p81"/>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1058" name="Google Shape;1058;p81"/>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1059" name=""/>
          <p:cNvPicPr>
            <a:picLocks noChangeAspect="1"/>
          </p:cNvPicPr>
          <p:nvPr/>
        </p:nvPicPr>
        <p:blipFill rotWithShape="1">
          <a:blip r:embed="rId5"/>
          <a:stretch>
            <a:fillRect/>
          </a:stretch>
        </p:blipFill>
        <p:spPr>
          <a:xfrm>
            <a:off x="282773" y="1206636"/>
            <a:ext cx="8578452" cy="4444728"/>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38.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052" name="Google Shape;1052;p81"/>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1053" name="Google Shape;1053;p81"/>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1054" name="Google Shape;1054;p81"/>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1055" name="Google Shape;1055;p81"/>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KR" altLang="en-US" sz="1700" b="1">
                <a:solidFill>
                  <a:schemeClr val="lt1"/>
                </a:solidFill>
                <a:latin typeface="맑은 고딕"/>
                <a:ea typeface="맑은 고딕"/>
                <a:cs typeface="맑은 고딕"/>
                <a:sym typeface="맑은 고딕"/>
              </a:rPr>
              <a:t>완성된 </a:t>
            </a:r>
            <a:r>
              <a:rPr lang="en-US" altLang="ko-KR" sz="1700" b="1">
                <a:solidFill>
                  <a:schemeClr val="lt1"/>
                </a:solidFill>
                <a:latin typeface="맑은 고딕"/>
                <a:ea typeface="맑은 고딕"/>
                <a:cs typeface="맑은 고딕"/>
                <a:sym typeface="맑은 고딕"/>
              </a:rPr>
              <a:t>UI</a:t>
            </a:r>
            <a:r>
              <a:rPr lang="ko-KR" altLang="en-US" sz="1700" b="1">
                <a:solidFill>
                  <a:schemeClr val="lt1"/>
                </a:solidFill>
                <a:latin typeface="맑은 고딕"/>
                <a:ea typeface="맑은 고딕"/>
                <a:cs typeface="맑은 고딕"/>
                <a:sym typeface="맑은 고딕"/>
              </a:rPr>
              <a:t> </a:t>
            </a:r>
            <a:r>
              <a:rPr lang="en-US" altLang="ko-KR" sz="1700" b="1">
                <a:solidFill>
                  <a:schemeClr val="lt1"/>
                </a:solidFill>
                <a:latin typeface="맑은 고딕"/>
                <a:ea typeface="맑은 고딕"/>
                <a:cs typeface="맑은 고딕"/>
                <a:sym typeface="맑은 고딕"/>
              </a:rPr>
              <a:t>-</a:t>
            </a:r>
            <a:r>
              <a:rPr lang="ko-KR" altLang="en-US" sz="1700" b="1">
                <a:solidFill>
                  <a:schemeClr val="lt1"/>
                </a:solidFill>
                <a:latin typeface="맑은 고딕"/>
                <a:ea typeface="맑은 고딕"/>
                <a:cs typeface="맑은 고딕"/>
                <a:sym typeface="맑은 고딕"/>
              </a:rPr>
              <a:t> 검색화면페이지</a:t>
            </a:r>
            <a:endParaRPr lang="ko-KR" altLang="en-US" sz="1700" b="1">
              <a:solidFill>
                <a:schemeClr val="lt1"/>
              </a:solidFill>
              <a:latin typeface="맑은 고딕"/>
              <a:ea typeface="맑은 고딕"/>
              <a:cs typeface="맑은 고딕"/>
              <a:sym typeface="맑은 고딕"/>
            </a:endParaRPr>
          </a:p>
        </p:txBody>
      </p:sp>
      <p:pic>
        <p:nvPicPr>
          <p:cNvPr id="1056" name="Google Shape;1056;p81"/>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1057" name="Google Shape;1057;p81"/>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1058" name="Google Shape;1058;p81"/>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1060" name=""/>
          <p:cNvPicPr>
            <a:picLocks noChangeAspect="1"/>
          </p:cNvPicPr>
          <p:nvPr/>
        </p:nvPicPr>
        <p:blipFill rotWithShape="1">
          <a:blip r:embed="rId5"/>
          <a:stretch>
            <a:fillRect/>
          </a:stretch>
        </p:blipFill>
        <p:spPr>
          <a:xfrm>
            <a:off x="554231" y="1210468"/>
            <a:ext cx="7281474" cy="5409406"/>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39.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052" name="Google Shape;1052;p81"/>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1053" name="Google Shape;1053;p81"/>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1054" name="Google Shape;1054;p81"/>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1055" name="Google Shape;1055;p81"/>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KR" altLang="en-US" sz="1700" b="1">
                <a:solidFill>
                  <a:schemeClr val="lt1"/>
                </a:solidFill>
                <a:latin typeface="맑은 고딕"/>
                <a:ea typeface="맑은 고딕"/>
                <a:cs typeface="맑은 고딕"/>
                <a:sym typeface="맑은 고딕"/>
              </a:rPr>
              <a:t>완성된 </a:t>
            </a:r>
            <a:r>
              <a:rPr lang="en-US" altLang="ko-KR" sz="1700" b="1">
                <a:solidFill>
                  <a:schemeClr val="lt1"/>
                </a:solidFill>
                <a:latin typeface="맑은 고딕"/>
                <a:ea typeface="맑은 고딕"/>
                <a:cs typeface="맑은 고딕"/>
                <a:sym typeface="맑은 고딕"/>
              </a:rPr>
              <a:t>UI</a:t>
            </a:r>
            <a:r>
              <a:rPr lang="ko-KR" altLang="en-US" sz="1700" b="1">
                <a:solidFill>
                  <a:schemeClr val="lt1"/>
                </a:solidFill>
                <a:latin typeface="맑은 고딕"/>
                <a:ea typeface="맑은 고딕"/>
                <a:cs typeface="맑은 고딕"/>
                <a:sym typeface="맑은 고딕"/>
              </a:rPr>
              <a:t> </a:t>
            </a:r>
            <a:r>
              <a:rPr lang="en-US" altLang="ko-KR" sz="1700" b="1">
                <a:solidFill>
                  <a:schemeClr val="lt1"/>
                </a:solidFill>
                <a:latin typeface="맑은 고딕"/>
                <a:ea typeface="맑은 고딕"/>
                <a:cs typeface="맑은 고딕"/>
                <a:sym typeface="맑은 고딕"/>
              </a:rPr>
              <a:t>-</a:t>
            </a:r>
            <a:r>
              <a:rPr lang="ko-KR" altLang="en-US" sz="1700" b="1">
                <a:solidFill>
                  <a:schemeClr val="lt1"/>
                </a:solidFill>
                <a:latin typeface="맑은 고딕"/>
                <a:ea typeface="맑은 고딕"/>
                <a:cs typeface="맑은 고딕"/>
                <a:sym typeface="맑은 고딕"/>
              </a:rPr>
              <a:t> 필터화면</a:t>
            </a:r>
            <a:endParaRPr lang="ko-KR" altLang="en-US" sz="1700" b="1">
              <a:solidFill>
                <a:schemeClr val="lt1"/>
              </a:solidFill>
              <a:latin typeface="맑은 고딕"/>
              <a:ea typeface="맑은 고딕"/>
              <a:cs typeface="맑은 고딕"/>
              <a:sym typeface="맑은 고딕"/>
            </a:endParaRPr>
          </a:p>
        </p:txBody>
      </p:sp>
      <p:pic>
        <p:nvPicPr>
          <p:cNvPr id="1056" name="Google Shape;1056;p81"/>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1057" name="Google Shape;1057;p81"/>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1058" name="Google Shape;1058;p81"/>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1061" name=""/>
          <p:cNvPicPr>
            <a:picLocks noChangeAspect="1"/>
          </p:cNvPicPr>
          <p:nvPr/>
        </p:nvPicPr>
        <p:blipFill rotWithShape="1">
          <a:blip r:embed="rId5"/>
          <a:stretch>
            <a:fillRect/>
          </a:stretch>
        </p:blipFill>
        <p:spPr>
          <a:xfrm>
            <a:off x="554175" y="1210499"/>
            <a:ext cx="7470104" cy="5409375"/>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4.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58" name="Google Shape;158;p30"/>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159" name="Google Shape;159;p30"/>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160" name="Google Shape;160;p30"/>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161" name="Google Shape;161;p30"/>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요구사항 정의서</a:t>
            </a:r>
            <a:endParaRPr/>
          </a:p>
        </p:txBody>
      </p:sp>
      <p:pic>
        <p:nvPicPr>
          <p:cNvPr id="162" name="Google Shape;162;p30"/>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163" name="Google Shape;163;p30"/>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164" name="Google Shape;164;p30"/>
          <p:cNvPicPr/>
          <p:nvPr/>
        </p:nvPicPr>
        <p:blipFill rotWithShape="1">
          <a:blip r:embed="rId4">
            <a:alphaModFix/>
          </a:blip>
          <a:srcRect/>
          <a:stretch>
            <a:fillRect/>
          </a:stretch>
        </p:blipFill>
        <p:spPr>
          <a:xfrm>
            <a:off x="8115300" y="125412"/>
            <a:ext cx="868362" cy="279401"/>
          </a:xfrm>
          <a:prstGeom prst="rect">
            <a:avLst/>
          </a:prstGeom>
          <a:noFill/>
          <a:ln>
            <a:noFill/>
          </a:ln>
        </p:spPr>
      </p:pic>
      <p:graphicFrame>
        <p:nvGraphicFramePr>
          <p:cNvPr id="165" name="Google Shape;165;p30"/>
          <p:cNvGraphicFramePr/>
          <p:nvPr/>
        </p:nvGraphicFramePr>
        <p:xfrm>
          <a:off x="788050" y="1507488"/>
          <a:ext cx="7567900" cy="4208825"/>
        </p:xfrm>
        <a:graphic>
          <a:graphicData uri="http://schemas.openxmlformats.org/drawingml/2006/table">
            <a:tbl>
              <a:tblPr firstRow="1" bandRow="1">
                <a:noFill/>
                <a:tableStyleId>{35829F13-1326-4503-AE29-722C18B004E0}</a:tableStyleId>
              </a:tblPr>
              <a:tblGrid>
                <a:gridCol w="680625"/>
                <a:gridCol w="973350"/>
                <a:gridCol w="1064675"/>
                <a:gridCol w="1356250"/>
                <a:gridCol w="2598400"/>
                <a:gridCol w="894600"/>
              </a:tblGrid>
              <a:tr h="599025">
                <a:tc>
                  <a:txBody>
                    <a:bodyPr vert="horz" lIns="91450" tIns="60975" rIns="91450" bIns="60975" anchor="ctr" anchorCtr="0"/>
                    <a:p>
                      <a:pPr marL="0" marR="0" lvl="0" indent="0" algn="ctr" rtl="0">
                        <a:spcBef>
                          <a:spcPts val="0"/>
                        </a:spcBef>
                        <a:spcAft>
                          <a:spcPts val="0"/>
                        </a:spcAft>
                        <a:buNone/>
                        <a:defRPr/>
                      </a:pPr>
                      <a:r>
                        <a:rPr lang="ko" sz="1300" u="none" strike="noStrike" cap="none"/>
                        <a:t>요구사항 ID</a:t>
                      </a:r>
                      <a:endParaRPr sz="1300" u="none" strike="noStrike" cap="none"/>
                    </a:p>
                  </a:txBody>
                  <a:tcPr marL="91450" marR="91450" marT="60975" marB="60975" anchor="ctr">
                    <a:solidFill>
                      <a:srgbClr val="b7cce4"/>
                    </a:solidFill>
                  </a:tcPr>
                </a:tc>
                <a:tc>
                  <a:txBody>
                    <a:bodyPr vert="horz" lIns="91450" tIns="60975" rIns="91450" bIns="60975" anchor="ctr" anchorCtr="0"/>
                    <a:p>
                      <a:pPr marL="0" marR="0" lvl="0" indent="0" algn="ctr" rtl="0">
                        <a:spcBef>
                          <a:spcPts val="0"/>
                        </a:spcBef>
                        <a:spcAft>
                          <a:spcPts val="0"/>
                        </a:spcAft>
                        <a:buNone/>
                        <a:defRPr/>
                      </a:pPr>
                      <a:r>
                        <a:rPr lang="ko" sz="1300" u="none" strike="noStrike" cap="none"/>
                        <a:t>요구사항명</a:t>
                      </a:r>
                      <a:endParaRPr sz="1900"/>
                    </a:p>
                  </a:txBody>
                  <a:tcPr marL="91450" marR="91450" marT="60975" marB="60975" anchor="ctr">
                    <a:solidFill>
                      <a:srgbClr val="b7cce4"/>
                    </a:solidFill>
                  </a:tcPr>
                </a:tc>
                <a:tc>
                  <a:txBody>
                    <a:bodyPr vert="horz" lIns="91450" tIns="60975" rIns="91450" bIns="60975" anchor="ctr" anchorCtr="0"/>
                    <a:p>
                      <a:pPr marL="0" marR="0" lvl="0" indent="0" algn="ctr" rtl="0">
                        <a:spcBef>
                          <a:spcPts val="0"/>
                        </a:spcBef>
                        <a:spcAft>
                          <a:spcPts val="0"/>
                        </a:spcAft>
                        <a:buNone/>
                        <a:defRPr/>
                      </a:pPr>
                      <a:r>
                        <a:rPr lang="ko" sz="1300" u="none" strike="noStrike" cap="none"/>
                        <a:t>기능 ID</a:t>
                      </a:r>
                      <a:endParaRPr sz="1300" u="none" strike="noStrike" cap="none"/>
                    </a:p>
                  </a:txBody>
                  <a:tcPr marL="91450" marR="91450" marT="60975" marB="60975" anchor="ctr">
                    <a:solidFill>
                      <a:srgbClr val="b7cce4"/>
                    </a:solidFill>
                  </a:tcPr>
                </a:tc>
                <a:tc>
                  <a:txBody>
                    <a:bodyPr vert="horz" lIns="91450" tIns="60975" rIns="91450" bIns="60975" anchor="ctr" anchorCtr="0"/>
                    <a:p>
                      <a:pPr marL="0" marR="0" lvl="0" indent="0" algn="ctr" rtl="0">
                        <a:spcBef>
                          <a:spcPts val="0"/>
                        </a:spcBef>
                        <a:spcAft>
                          <a:spcPts val="0"/>
                        </a:spcAft>
                        <a:buNone/>
                        <a:defRPr/>
                      </a:pPr>
                      <a:r>
                        <a:rPr lang="ko" sz="1300" u="none" strike="noStrike" cap="none"/>
                        <a:t>기능명</a:t>
                      </a:r>
                      <a:endParaRPr sz="1300" u="none" strike="noStrike" cap="none"/>
                    </a:p>
                  </a:txBody>
                  <a:tcPr marL="91450" marR="91450" marT="60975" marB="60975" anchor="ctr">
                    <a:lnB w="12700" cap="flat" cmpd="sng">
                      <a:solidFill>
                        <a:srgbClr val="000000"/>
                      </a:solidFill>
                      <a:prstDash val="solid"/>
                      <a:round/>
                      <a:headEnd w="sm" len="sm"/>
                      <a:tailEnd w="sm" len="sm"/>
                    </a:lnB>
                    <a:solidFill>
                      <a:srgbClr val="b7cce4"/>
                    </a:solidFill>
                  </a:tcPr>
                </a:tc>
                <a:tc>
                  <a:txBody>
                    <a:bodyPr vert="horz" lIns="91450" tIns="60975" rIns="91450" bIns="60975" anchor="ctr" anchorCtr="0"/>
                    <a:p>
                      <a:pPr marL="0" marR="0" lvl="0" indent="0" algn="ctr" rtl="0">
                        <a:spcBef>
                          <a:spcPts val="0"/>
                        </a:spcBef>
                        <a:spcAft>
                          <a:spcPts val="0"/>
                        </a:spcAft>
                        <a:buNone/>
                        <a:defRPr/>
                      </a:pPr>
                      <a:r>
                        <a:rPr lang="ko" sz="1300" u="none" strike="noStrike" cap="none"/>
                        <a:t>세부사항</a:t>
                      </a:r>
                      <a:endParaRPr sz="1900"/>
                    </a:p>
                  </a:txBody>
                  <a:tcPr marL="91450" marR="91450" marT="60975" marB="60975" anchor="ctr">
                    <a:lnB w="12700" cap="flat" cmpd="sng">
                      <a:solidFill>
                        <a:srgbClr val="000000"/>
                      </a:solidFill>
                      <a:prstDash val="solid"/>
                      <a:round/>
                      <a:headEnd w="sm" len="sm"/>
                      <a:tailEnd w="sm" len="sm"/>
                    </a:lnB>
                    <a:solidFill>
                      <a:srgbClr val="b7cce4"/>
                    </a:solidFill>
                  </a:tcPr>
                </a:tc>
                <a:tc>
                  <a:txBody>
                    <a:bodyPr vert="horz" lIns="91450" tIns="60975" rIns="91450" bIns="60975" anchor="ctr" anchorCtr="0"/>
                    <a:p>
                      <a:pPr marL="0" marR="0" lvl="0" indent="0" algn="ctr" rtl="0">
                        <a:spcBef>
                          <a:spcPts val="0"/>
                        </a:spcBef>
                        <a:spcAft>
                          <a:spcPts val="0"/>
                        </a:spcAft>
                        <a:buNone/>
                        <a:defRPr/>
                      </a:pPr>
                      <a:r>
                        <a:rPr lang="ko" sz="1300" u="none" strike="noStrike" cap="none"/>
                        <a:t>예외사항</a:t>
                      </a:r>
                      <a:endParaRPr sz="1900"/>
                    </a:p>
                  </a:txBody>
                  <a:tcPr marL="91450" marR="91450" marT="60975" marB="60975" anchor="ctr">
                    <a:solidFill>
                      <a:srgbClr val="b7cce4"/>
                    </a:solidFill>
                  </a:tcPr>
                </a:tc>
              </a:tr>
              <a:tr h="563800">
                <a:tc>
                  <a:txBody>
                    <a:bodyPr vert="horz" lIns="91450" tIns="60975" rIns="91450" bIns="60975" anchor="ctr" anchorCtr="0"/>
                    <a:p>
                      <a:pPr marL="0" lvl="0" indent="0" algn="ctr" rtl="0">
                        <a:spcBef>
                          <a:spcPts val="0"/>
                        </a:spcBef>
                        <a:spcAft>
                          <a:spcPts val="0"/>
                        </a:spcAft>
                        <a:buClr>
                          <a:schemeClr val="dk1"/>
                        </a:buClr>
                        <a:buSzPct val="25000"/>
                        <a:buFont typeface="Arial"/>
                        <a:buNone/>
                        <a:defRPr/>
                      </a:pPr>
                      <a:r>
                        <a:rPr lang="ko" sz="1200">
                          <a:solidFill>
                            <a:schemeClr val="dk1"/>
                          </a:solidFill>
                        </a:rPr>
                        <a:t>A0</a:t>
                      </a:r>
                      <a:r>
                        <a:rPr lang="en-US" altLang="ko-KR" sz="1200">
                          <a:solidFill>
                            <a:schemeClr val="dk1"/>
                          </a:solidFill>
                        </a:rPr>
                        <a:t>1</a:t>
                      </a:r>
                      <a:endParaRPr lang="en-US" altLang="ko-KR" sz="1200">
                        <a:solidFill>
                          <a:schemeClr val="dk1"/>
                        </a:solidFill>
                      </a:endParaRPr>
                    </a:p>
                  </a:txBody>
                  <a:tcPr marL="91450" marR="91450" marT="60975" marB="60975" anchor="ctr"/>
                </a:tc>
                <a:tc>
                  <a:txBody>
                    <a:bodyPr vert="horz" lIns="91450" tIns="60975" rIns="91450" bIns="60975" anchor="ctr" anchorCtr="0"/>
                    <a:p>
                      <a:pPr marL="0" lvl="0" indent="0" algn="ctr" rtl="0">
                        <a:spcBef>
                          <a:spcPts val="0"/>
                        </a:spcBef>
                        <a:spcAft>
                          <a:spcPts val="0"/>
                        </a:spcAft>
                        <a:buNone/>
                        <a:defRPr/>
                      </a:pPr>
                      <a:r>
                        <a:rPr lang="ko" sz="1200">
                          <a:solidFill>
                            <a:schemeClr val="dk1"/>
                          </a:solidFill>
                        </a:rPr>
                        <a:t>판례관리</a:t>
                      </a:r>
                      <a:endParaRPr/>
                    </a:p>
                  </a:txBody>
                  <a:tcPr marL="91450" marR="91450" marT="60975" marB="60975" anchor="ctr">
                    <a:lnR w="12700" cap="flat" cmpd="sng">
                      <a:solidFill>
                        <a:srgbClr val="000000"/>
                      </a:solidFill>
                      <a:prstDash val="solid"/>
                      <a:round/>
                      <a:headEnd w="sm" len="sm"/>
                      <a:tailEnd w="sm" len="sm"/>
                    </a:lnR>
                  </a:tcPr>
                </a:tc>
                <a:tc>
                  <a:txBody>
                    <a:bodyPr vert="horz" lIns="91450" tIns="60975" rIns="91450" bIns="60975" anchor="ctr" anchorCtr="0"/>
                    <a:p>
                      <a:pPr marL="0" lvl="0" indent="0" algn="ctr" rtl="0">
                        <a:spcBef>
                          <a:spcPts val="0"/>
                        </a:spcBef>
                        <a:spcAft>
                          <a:spcPts val="0"/>
                        </a:spcAft>
                        <a:buClr>
                          <a:schemeClr val="dk1"/>
                        </a:buClr>
                        <a:buSzPct val="25000"/>
                        <a:buFont typeface="맑은 고딕"/>
                        <a:buNone/>
                        <a:defRPr/>
                      </a:pPr>
                      <a:r>
                        <a:rPr lang="ko" sz="1200">
                          <a:solidFill>
                            <a:schemeClr val="dk1"/>
                          </a:solidFill>
                          <a:latin typeface="맑은 고딕"/>
                          <a:ea typeface="맑은 고딕"/>
                          <a:cs typeface="맑은 고딕"/>
                          <a:sym typeface="맑은 고딕"/>
                        </a:rPr>
                        <a:t>A02-B01</a:t>
                      </a:r>
                      <a:endParaRPr sz="1200" b="0" i="0" u="none" strike="noStrike" cap="none">
                        <a:solidFill>
                          <a:srgbClr val="000000"/>
                        </a:solidFill>
                        <a:latin typeface="맑은 고딕"/>
                        <a:ea typeface="맑은 고딕"/>
                        <a:cs typeface="맑은 고딕"/>
                        <a:sym typeface="맑은 고딕"/>
                      </a:endParaRPr>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ctr" rtl="0">
                        <a:spcBef>
                          <a:spcPts val="0"/>
                        </a:spcBef>
                        <a:spcAft>
                          <a:spcPts val="0"/>
                        </a:spcAft>
                        <a:buNone/>
                        <a:defRPr/>
                      </a:pPr>
                      <a:r>
                        <a:rPr lang="ko" sz="1200"/>
                        <a:t>판례 검색</a:t>
                      </a:r>
                      <a:endParaRPr sz="1700"/>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lvl="0" indent="0" algn="just" rtl="0">
                        <a:spcBef>
                          <a:spcPts val="0"/>
                        </a:spcBef>
                        <a:spcAft>
                          <a:spcPts val="0"/>
                        </a:spcAft>
                        <a:buClr>
                          <a:schemeClr val="dk1"/>
                        </a:buClr>
                        <a:buFont typeface="Arial"/>
                        <a:buNone/>
                        <a:defRPr/>
                      </a:pPr>
                      <a:r>
                        <a:rPr lang="ko" sz="1200">
                          <a:solidFill>
                            <a:schemeClr val="dk1"/>
                          </a:solidFill>
                        </a:rPr>
                        <a:t>AWS 데이터베이스에 저장된 판례글 읽어 표시</a:t>
                      </a:r>
                      <a:endParaRPr sz="1700"/>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just" rtl="0">
                        <a:spcBef>
                          <a:spcPts val="0"/>
                        </a:spcBef>
                        <a:spcAft>
                          <a:spcPts val="0"/>
                        </a:spcAft>
                        <a:buNone/>
                        <a:defRPr/>
                      </a:pPr>
                      <a:endParaRPr sz="1200" u="none" strike="noStrike" cap="none"/>
                    </a:p>
                  </a:txBody>
                  <a:tcPr marL="91450" marR="91450" marT="60975" marB="60975" anchor="ctr">
                    <a:lnL w="12700" cap="flat" cmpd="sng">
                      <a:solidFill>
                        <a:srgbClr val="000000"/>
                      </a:solidFill>
                      <a:prstDash val="solid"/>
                      <a:round/>
                      <a:headEnd w="sm" len="sm"/>
                      <a:tailEnd w="sm" len="sm"/>
                    </a:lnL>
                  </a:tcPr>
                </a:tc>
              </a:tr>
              <a:tr h="563800">
                <a:tc rowSpan="3">
                  <a:txBody>
                    <a:bodyPr vert="horz" lIns="91450" tIns="60975" rIns="91450" bIns="60975" anchor="ctr" anchorCtr="0"/>
                    <a:p>
                      <a:pPr marL="0" lvl="0" indent="0" algn="ctr" rtl="0">
                        <a:spcBef>
                          <a:spcPts val="0"/>
                        </a:spcBef>
                        <a:spcAft>
                          <a:spcPts val="0"/>
                        </a:spcAft>
                        <a:buNone/>
                        <a:defRPr/>
                      </a:pPr>
                      <a:r>
                        <a:rPr lang="ko" sz="1200">
                          <a:solidFill>
                            <a:schemeClr val="dk1"/>
                          </a:solidFill>
                          <a:latin typeface="맑은 고딕"/>
                          <a:ea typeface="맑은 고딕"/>
                          <a:cs typeface="맑은 고딕"/>
                          <a:sym typeface="맑은 고딕"/>
                        </a:rPr>
                        <a:t>A0</a:t>
                      </a:r>
                      <a:r>
                        <a:rPr lang="en-US" altLang="ko-KR" sz="1200">
                          <a:solidFill>
                            <a:schemeClr val="dk1"/>
                          </a:solidFill>
                          <a:latin typeface="맑은 고딕"/>
                          <a:ea typeface="맑은 고딕"/>
                          <a:cs typeface="맑은 고딕"/>
                          <a:sym typeface="맑은 고딕"/>
                        </a:rPr>
                        <a:t>2</a:t>
                      </a:r>
                      <a:endParaRPr lang="en-US" altLang="ko-KR" sz="1200">
                        <a:solidFill>
                          <a:schemeClr val="dk1"/>
                        </a:solidFill>
                        <a:latin typeface="맑은 고딕"/>
                        <a:ea typeface="맑은 고딕"/>
                        <a:cs typeface="맑은 고딕"/>
                        <a:sym typeface="맑은 고딕"/>
                      </a:endParaRPr>
                    </a:p>
                  </a:txBody>
                  <a:tcPr marL="91450" marR="91450" marT="60975" marB="60975" anchor="ctr"/>
                </a:tc>
                <a:tc rowSpan="3">
                  <a:txBody>
                    <a:bodyPr vert="horz" lIns="91450" tIns="60975" rIns="91450" bIns="60975" anchor="ctr" anchorCtr="0"/>
                    <a:p>
                      <a:pPr marL="0" lvl="0" indent="0" algn="ctr" rtl="0">
                        <a:spcBef>
                          <a:spcPts val="0"/>
                        </a:spcBef>
                        <a:spcAft>
                          <a:spcPts val="0"/>
                        </a:spcAft>
                        <a:buNone/>
                        <a:defRPr/>
                      </a:pPr>
                      <a:r>
                        <a:rPr lang="ko" sz="1200">
                          <a:solidFill>
                            <a:schemeClr val="dk1"/>
                          </a:solidFill>
                          <a:latin typeface="맑은 고딕"/>
                          <a:ea typeface="맑은 고딕"/>
                          <a:cs typeface="맑은 고딕"/>
                          <a:sym typeface="맑은 고딕"/>
                        </a:rPr>
                        <a:t>분석 및 추천 관리</a:t>
                      </a:r>
                      <a:endParaRPr>
                        <a:latin typeface="맑은 고딕"/>
                        <a:ea typeface="맑은 고딕"/>
                        <a:cs typeface="맑은 고딕"/>
                        <a:sym typeface="맑은 고딕"/>
                      </a:endParaRPr>
                    </a:p>
                  </a:txBody>
                  <a:tcPr marL="91450" marR="91450" marT="60975" marB="60975" anchor="ctr"/>
                </a:tc>
                <a:tc>
                  <a:txBody>
                    <a:bodyPr vert="horz" lIns="91450" tIns="60975" rIns="91450" bIns="60975" anchor="ctr" anchorCtr="0"/>
                    <a:p>
                      <a:pPr marL="0" lvl="0" indent="0" algn="ctr" rtl="0">
                        <a:spcBef>
                          <a:spcPts val="0"/>
                        </a:spcBef>
                        <a:spcAft>
                          <a:spcPts val="0"/>
                        </a:spcAft>
                        <a:buClr>
                          <a:schemeClr val="dk1"/>
                        </a:buClr>
                        <a:buSzPct val="25000"/>
                        <a:buFont typeface="맑은 고딕"/>
                        <a:buNone/>
                        <a:defRPr/>
                      </a:pPr>
                      <a:r>
                        <a:rPr lang="ko" sz="1200">
                          <a:solidFill>
                            <a:schemeClr val="dk1"/>
                          </a:solidFill>
                          <a:latin typeface="맑은 고딕"/>
                          <a:ea typeface="맑은 고딕"/>
                          <a:cs typeface="맑은 고딕"/>
                          <a:sym typeface="맑은 고딕"/>
                        </a:rPr>
                        <a:t>A03-B01</a:t>
                      </a:r>
                      <a:endParaRPr sz="1200" b="0" i="0" u="none" strike="noStrike" cap="none">
                        <a:solidFill>
                          <a:srgbClr val="000000"/>
                        </a:solidFill>
                        <a:latin typeface="맑은 고딕"/>
                        <a:ea typeface="맑은 고딕"/>
                        <a:cs typeface="맑은 고딕"/>
                        <a:sym typeface="맑은 고딕"/>
                      </a:endParaRPr>
                    </a:p>
                  </a:txBody>
                  <a:tcPr marL="91450" marR="91450" marT="60975" marB="60975" anchor="ctr">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ctr" rtl="0">
                        <a:spcBef>
                          <a:spcPts val="0"/>
                        </a:spcBef>
                        <a:spcAft>
                          <a:spcPts val="0"/>
                        </a:spcAft>
                        <a:buNone/>
                        <a:defRPr/>
                      </a:pPr>
                      <a:r>
                        <a:rPr lang="ko" sz="1200"/>
                        <a:t>내사건 분석 필터 선택</a:t>
                      </a:r>
                      <a:endParaRPr sz="1700"/>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just" rtl="0">
                        <a:spcBef>
                          <a:spcPts val="0"/>
                        </a:spcBef>
                        <a:spcAft>
                          <a:spcPts val="0"/>
                        </a:spcAft>
                        <a:buNone/>
                        <a:defRPr/>
                      </a:pPr>
                      <a:r>
                        <a:rPr lang="ko" sz="1200">
                          <a:solidFill>
                            <a:schemeClr val="dk1"/>
                          </a:solidFill>
                        </a:rPr>
                        <a:t>AWS 데이터베이스</a:t>
                      </a:r>
                      <a:r>
                        <a:rPr lang="ko" sz="1200" u="none" strike="noStrike" cap="none"/>
                        <a:t>를 통해 </a:t>
                      </a:r>
                      <a:r>
                        <a:rPr lang="ko" sz="1200"/>
                        <a:t>필터를 가지고 옴</a:t>
                      </a:r>
                      <a:endParaRPr sz="1700">
                        <a:solidFill>
                          <a:schemeClr val="dk1"/>
                        </a:solidFill>
                      </a:endParaRPr>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just" rtl="0">
                        <a:spcBef>
                          <a:spcPts val="0"/>
                        </a:spcBef>
                        <a:spcAft>
                          <a:spcPts val="0"/>
                        </a:spcAft>
                        <a:buNone/>
                        <a:defRPr/>
                      </a:pPr>
                      <a:endParaRPr sz="1200" u="none" strike="noStrike" cap="none"/>
                    </a:p>
                  </a:txBody>
                  <a:tcPr marL="91450" marR="91450" marT="60975" marB="60975" anchor="ctr">
                    <a:lnL w="12700" cap="flat" cmpd="sng">
                      <a:solidFill>
                        <a:srgbClr val="000000"/>
                      </a:solidFill>
                      <a:prstDash val="solid"/>
                      <a:round/>
                      <a:headEnd w="sm" len="sm"/>
                      <a:tailEnd w="sm" len="sm"/>
                    </a:lnL>
                  </a:tcPr>
                </a:tc>
              </a:tr>
              <a:tr h="563800">
                <a:tc vMerge="1">
                  <a:txBody>
                    <a:bodyPr wrap="square">
                      <a:spAutoFit/>
                    </a:bodyPr>
                    <a:p>
                      <a:pPr>
                        <a:defRPr/>
                      </a:pPr>
                      <a:endParaRPr lang="ko-KR" altLang="en-US"/>
                    </a:p>
                  </a:txBody>
                  <a:tcPr marL="91440" marR="91440"/>
                </a:tc>
                <a:tc vMerge="1">
                  <a:txBody>
                    <a:bodyPr wrap="square">
                      <a:spAutoFit/>
                    </a:bodyPr>
                    <a:p>
                      <a:pPr>
                        <a:defRPr/>
                      </a:pPr>
                      <a:endParaRPr lang="ko-KR" altLang="en-US"/>
                    </a:p>
                  </a:txBody>
                  <a:tcPr marL="91440" marR="91440"/>
                </a:tc>
                <a:tc>
                  <a:txBody>
                    <a:bodyPr vert="horz" lIns="91450" tIns="60975" rIns="91450" bIns="60975" anchor="ctr" anchorCtr="0"/>
                    <a:p>
                      <a:pPr marL="0" marR="0" lvl="0" indent="0" algn="ctr" rtl="0">
                        <a:lnSpc>
                          <a:spcPct val="100000"/>
                        </a:lnSpc>
                        <a:spcBef>
                          <a:spcPts val="0"/>
                        </a:spcBef>
                        <a:spcAft>
                          <a:spcPts val="0"/>
                        </a:spcAft>
                        <a:buClr>
                          <a:srgbClr val="000000"/>
                        </a:buClr>
                        <a:buSzPct val="25000"/>
                        <a:buFont typeface="맑은 고딕"/>
                        <a:buNone/>
                        <a:defRPr/>
                      </a:pPr>
                      <a:r>
                        <a:rPr lang="ko" sz="1200" b="0" i="0" u="none" strike="noStrike" cap="none">
                          <a:solidFill>
                            <a:srgbClr val="000000"/>
                          </a:solidFill>
                          <a:latin typeface="맑은 고딕"/>
                          <a:ea typeface="맑은 고딕"/>
                          <a:cs typeface="맑은 고딕"/>
                          <a:sym typeface="맑은 고딕"/>
                        </a:rPr>
                        <a:t>A0</a:t>
                      </a:r>
                      <a:r>
                        <a:rPr lang="ko" sz="1200">
                          <a:latin typeface="맑은 고딕"/>
                          <a:ea typeface="맑은 고딕"/>
                          <a:cs typeface="맑은 고딕"/>
                          <a:sym typeface="맑은 고딕"/>
                        </a:rPr>
                        <a:t>3</a:t>
                      </a:r>
                      <a:r>
                        <a:rPr lang="ko" sz="1200" b="0" i="0" u="none" strike="noStrike" cap="none">
                          <a:solidFill>
                            <a:srgbClr val="000000"/>
                          </a:solidFill>
                          <a:latin typeface="맑은 고딕"/>
                          <a:ea typeface="맑은 고딕"/>
                          <a:cs typeface="맑은 고딕"/>
                          <a:sym typeface="맑은 고딕"/>
                        </a:rPr>
                        <a:t>-B0</a:t>
                      </a:r>
                      <a:r>
                        <a:rPr lang="ko" sz="1200">
                          <a:latin typeface="맑은 고딕"/>
                          <a:ea typeface="맑은 고딕"/>
                          <a:cs typeface="맑은 고딕"/>
                          <a:sym typeface="맑은 고딕"/>
                        </a:rPr>
                        <a:t>2</a:t>
                      </a:r>
                      <a:endParaRPr sz="1200" b="0" i="0" u="none" strike="noStrike" cap="none">
                        <a:solidFill>
                          <a:srgbClr val="000000"/>
                        </a:solidFill>
                        <a:latin typeface="맑은 고딕"/>
                        <a:ea typeface="맑은 고딕"/>
                        <a:cs typeface="맑은 고딕"/>
                        <a:sym typeface="맑은 고딕"/>
                      </a:endParaRPr>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ctr" rtl="0">
                        <a:spcBef>
                          <a:spcPts val="0"/>
                        </a:spcBef>
                        <a:spcAft>
                          <a:spcPts val="0"/>
                        </a:spcAft>
                        <a:buNone/>
                        <a:defRPr/>
                      </a:pPr>
                      <a:r>
                        <a:rPr lang="ko" sz="1200"/>
                        <a:t>분석페이지</a:t>
                      </a:r>
                      <a:endParaRPr sz="1700"/>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just" rtl="0">
                        <a:spcBef>
                          <a:spcPts val="0"/>
                        </a:spcBef>
                        <a:spcAft>
                          <a:spcPts val="0"/>
                        </a:spcAft>
                        <a:buNone/>
                        <a:defRPr/>
                      </a:pPr>
                      <a:r>
                        <a:rPr lang="ko" sz="1200">
                          <a:solidFill>
                            <a:schemeClr val="dk1"/>
                          </a:solidFill>
                        </a:rPr>
                        <a:t>AWS 데이터베이스</a:t>
                      </a:r>
                      <a:r>
                        <a:rPr lang="ko" sz="1200" u="none" strike="noStrike" cap="none"/>
                        <a:t>를 통해 </a:t>
                      </a:r>
                      <a:r>
                        <a:rPr lang="ko" sz="1200"/>
                        <a:t>사건분석 결과 도출</a:t>
                      </a:r>
                      <a:endParaRPr sz="1700"/>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just" rtl="0">
                        <a:spcBef>
                          <a:spcPts val="0"/>
                        </a:spcBef>
                        <a:spcAft>
                          <a:spcPts val="0"/>
                        </a:spcAft>
                        <a:buNone/>
                        <a:defRPr/>
                      </a:pPr>
                      <a:endParaRPr sz="1200" u="none" strike="noStrike" cap="none"/>
                    </a:p>
                  </a:txBody>
                  <a:tcPr marL="91450" marR="91450" marT="60975" marB="60975" anchor="ctr">
                    <a:lnL w="12700" cap="flat" cmpd="sng">
                      <a:solidFill>
                        <a:srgbClr val="000000"/>
                      </a:solidFill>
                      <a:prstDash val="solid"/>
                      <a:round/>
                      <a:headEnd w="sm" len="sm"/>
                      <a:tailEnd w="sm" len="sm"/>
                    </a:lnL>
                  </a:tcPr>
                </a:tc>
              </a:tr>
              <a:tr h="352400">
                <a:tc vMerge="1">
                  <a:txBody>
                    <a:bodyPr wrap="square">
                      <a:spAutoFit/>
                    </a:bodyPr>
                    <a:p>
                      <a:pPr>
                        <a:defRPr/>
                      </a:pPr>
                      <a:endParaRPr lang="ko-KR" altLang="en-US"/>
                    </a:p>
                  </a:txBody>
                  <a:tcPr marL="91440" marR="91440"/>
                </a:tc>
                <a:tc vMerge="1">
                  <a:txBody>
                    <a:bodyPr wrap="square">
                      <a:spAutoFit/>
                    </a:bodyPr>
                    <a:p>
                      <a:pPr>
                        <a:defRPr/>
                      </a:pPr>
                      <a:endParaRPr lang="ko-KR" altLang="en-US"/>
                    </a:p>
                  </a:txBody>
                  <a:tcPr marL="91440" marR="91440"/>
                </a:tc>
                <a:tc>
                  <a:txBody>
                    <a:bodyPr vert="horz" lIns="91450" tIns="60975" rIns="91450" bIns="60975" anchor="ctr" anchorCtr="0"/>
                    <a:p>
                      <a:pPr marL="0" marR="0" lvl="0" indent="0" algn="ctr" rtl="0">
                        <a:lnSpc>
                          <a:spcPct val="100000"/>
                        </a:lnSpc>
                        <a:spcBef>
                          <a:spcPts val="0"/>
                        </a:spcBef>
                        <a:spcAft>
                          <a:spcPts val="0"/>
                        </a:spcAft>
                        <a:buClr>
                          <a:srgbClr val="000000"/>
                        </a:buClr>
                        <a:buSzPct val="25000"/>
                        <a:buFont typeface="맑은 고딕"/>
                        <a:buNone/>
                        <a:defRPr/>
                      </a:pPr>
                      <a:r>
                        <a:rPr lang="ko" sz="1200" b="0" i="0" u="none" strike="noStrike" cap="none">
                          <a:solidFill>
                            <a:srgbClr val="000000"/>
                          </a:solidFill>
                          <a:latin typeface="맑은 고딕"/>
                          <a:ea typeface="맑은 고딕"/>
                          <a:cs typeface="맑은 고딕"/>
                          <a:sym typeface="맑은 고딕"/>
                        </a:rPr>
                        <a:t>A0</a:t>
                      </a:r>
                      <a:r>
                        <a:rPr lang="ko" sz="1200">
                          <a:latin typeface="맑은 고딕"/>
                          <a:ea typeface="맑은 고딕"/>
                          <a:cs typeface="맑은 고딕"/>
                          <a:sym typeface="맑은 고딕"/>
                        </a:rPr>
                        <a:t>3</a:t>
                      </a:r>
                      <a:r>
                        <a:rPr lang="ko" sz="1200" b="0" i="0" u="none" strike="noStrike" cap="none">
                          <a:solidFill>
                            <a:srgbClr val="000000"/>
                          </a:solidFill>
                          <a:latin typeface="맑은 고딕"/>
                          <a:ea typeface="맑은 고딕"/>
                          <a:cs typeface="맑은 고딕"/>
                          <a:sym typeface="맑은 고딕"/>
                        </a:rPr>
                        <a:t>-B0</a:t>
                      </a:r>
                      <a:r>
                        <a:rPr lang="ko" sz="1200">
                          <a:latin typeface="맑은 고딕"/>
                          <a:ea typeface="맑은 고딕"/>
                          <a:cs typeface="맑은 고딕"/>
                          <a:sym typeface="맑은 고딕"/>
                        </a:rPr>
                        <a:t>3</a:t>
                      </a:r>
                      <a:endParaRPr sz="1200" b="0" i="0" u="none" strike="noStrike" cap="none">
                        <a:solidFill>
                          <a:srgbClr val="000000"/>
                        </a:solidFill>
                        <a:latin typeface="맑은 고딕"/>
                        <a:ea typeface="맑은 고딕"/>
                        <a:cs typeface="맑은 고딕"/>
                        <a:sym typeface="맑은 고딕"/>
                      </a:endParaRPr>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ctr" rtl="0">
                        <a:spcBef>
                          <a:spcPts val="0"/>
                        </a:spcBef>
                        <a:spcAft>
                          <a:spcPts val="0"/>
                        </a:spcAft>
                        <a:buNone/>
                        <a:defRPr/>
                      </a:pPr>
                      <a:r>
                        <a:rPr lang="ko" sz="1200"/>
                        <a:t>변호사 추천</a:t>
                      </a:r>
                      <a:endParaRPr sz="1200" u="none" strike="noStrike" cap="none"/>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just" rtl="0">
                        <a:spcBef>
                          <a:spcPts val="0"/>
                        </a:spcBef>
                        <a:spcAft>
                          <a:spcPts val="0"/>
                        </a:spcAft>
                        <a:buNone/>
                        <a:defRPr/>
                      </a:pPr>
                      <a:r>
                        <a:rPr lang="ko" sz="1200" u="none" strike="noStrike" cap="none"/>
                        <a:t>공공데이터를 파싱해 산 정보 표시</a:t>
                      </a:r>
                      <a:endParaRPr sz="1700">
                        <a:solidFill>
                          <a:schemeClr val="dk1"/>
                        </a:solidFill>
                      </a:endParaRPr>
                    </a:p>
                  </a:txBody>
                  <a:tcPr marL="91450" marR="91450" marT="60975" marB="60975" anchor="ctr">
                    <a:lnL w="12700" cap="flat" cmpd="sng">
                      <a:solidFill>
                        <a:srgbClr val="000000"/>
                      </a:solidFill>
                      <a:prstDash val="solid"/>
                      <a:round/>
                      <a:headEnd w="sm" len="sm"/>
                      <a:tailEnd w="sm" len="sm"/>
                    </a:lnL>
                    <a:lnR w="12700" cap="flat" cmpd="sng">
                      <a:solidFill>
                        <a:srgbClr val="000000"/>
                      </a:solidFill>
                      <a:prstDash val="solid"/>
                      <a:round/>
                      <a:headEnd w="sm" len="sm"/>
                      <a:tailEnd w="sm" len="sm"/>
                    </a:lnR>
                    <a:lnT w="12700" cap="flat" cmpd="sng">
                      <a:solidFill>
                        <a:srgbClr val="000000"/>
                      </a:solidFill>
                      <a:prstDash val="solid"/>
                      <a:round/>
                      <a:headEnd w="sm" len="sm"/>
                      <a:tailEnd w="sm" len="sm"/>
                    </a:lnT>
                    <a:lnB w="12700" cap="flat" cmpd="sng">
                      <a:solidFill>
                        <a:srgbClr val="000000"/>
                      </a:solidFill>
                      <a:prstDash val="solid"/>
                      <a:round/>
                      <a:headEnd w="sm" len="sm"/>
                      <a:tailEnd w="sm" len="sm"/>
                    </a:lnB>
                  </a:tcPr>
                </a:tc>
                <a:tc>
                  <a:txBody>
                    <a:bodyPr vert="horz" lIns="91450" tIns="60975" rIns="91450" bIns="60975" anchor="ctr" anchorCtr="0"/>
                    <a:p>
                      <a:pPr marL="0" marR="0" lvl="0" indent="0" algn="just" rtl="0">
                        <a:spcBef>
                          <a:spcPts val="0"/>
                        </a:spcBef>
                        <a:spcAft>
                          <a:spcPts val="0"/>
                        </a:spcAft>
                        <a:buNone/>
                        <a:defRPr/>
                      </a:pPr>
                      <a:endParaRPr sz="1200" u="none" strike="noStrike" cap="none"/>
                    </a:p>
                  </a:txBody>
                  <a:tcPr marL="91450" marR="91450" marT="60975" marB="60975" anchor="ctr">
                    <a:lnL w="12700" cap="flat" cmpd="sng">
                      <a:solidFill>
                        <a:srgbClr val="000000"/>
                      </a:solidFill>
                      <a:prstDash val="solid"/>
                      <a:round/>
                      <a:headEnd w="sm" len="sm"/>
                      <a:tailEnd w="sm" len="sm"/>
                    </a:lnL>
                  </a:tcPr>
                </a:tc>
              </a:tr>
              <a:tr h="352400">
                <a:tc rowSpan="3">
                  <a:txBody>
                    <a:bodyPr vert="horz" lIns="91450" tIns="60975" rIns="91450" bIns="60975" anchor="ctr" anchorCtr="0"/>
                    <a:p>
                      <a:pPr marL="0" lvl="0" indent="0" algn="ctr" rtl="0">
                        <a:spcBef>
                          <a:spcPts val="0"/>
                        </a:spcBef>
                        <a:spcAft>
                          <a:spcPts val="0"/>
                        </a:spcAft>
                        <a:buNone/>
                        <a:defRPr/>
                      </a:pPr>
                      <a:r>
                        <a:rPr lang="en-US" altLang="ko-KR" sz="1200">
                          <a:solidFill>
                            <a:schemeClr val="dk1"/>
                          </a:solidFill>
                          <a:latin typeface="맑은 고딕"/>
                          <a:ea typeface="맑은 고딕"/>
                          <a:cs typeface="맑은 고딕"/>
                          <a:sym typeface="맑은 고딕"/>
                        </a:rPr>
                        <a:t>A03</a:t>
                      </a:r>
                      <a:endParaRPr lang="en-US" altLang="ko-KR" sz="1200">
                        <a:solidFill>
                          <a:schemeClr val="dk1"/>
                        </a:solidFill>
                        <a:latin typeface="맑은 고딕"/>
                        <a:ea typeface="맑은 고딕"/>
                        <a:cs typeface="맑은 고딕"/>
                        <a:sym typeface="맑은 고딕"/>
                      </a:endParaRPr>
                    </a:p>
                  </a:txBody>
                  <a:tcPr marL="91450" marR="91450" marT="60975" marB="60975" anchor="ctr"/>
                </a:tc>
                <a:tc rowSpan="3">
                  <a:txBody>
                    <a:bodyPr vert="horz" lIns="91450" tIns="60975" rIns="91450" bIns="60975" anchor="ctr" anchorCtr="0"/>
                    <a:p>
                      <a:pPr marL="0" lvl="0" indent="0" algn="ctr" rtl="0">
                        <a:spcBef>
                          <a:spcPts val="0"/>
                        </a:spcBef>
                        <a:spcAft>
                          <a:spcPts val="0"/>
                        </a:spcAft>
                        <a:buNone/>
                        <a:defRPr/>
                      </a:pPr>
                      <a:r>
                        <a:rPr lang="ko-KR" altLang="en-US">
                          <a:latin typeface="맑은 고딕"/>
                          <a:ea typeface="맑은 고딕"/>
                          <a:cs typeface="맑은 고딕"/>
                          <a:sym typeface="맑은 고딕"/>
                        </a:rPr>
                        <a:t>판례정보관리</a:t>
                      </a:r>
                      <a:endParaRPr lang="ko-KR" altLang="en-US">
                        <a:latin typeface="맑은 고딕"/>
                        <a:ea typeface="맑은 고딕"/>
                        <a:cs typeface="맑은 고딕"/>
                        <a:sym typeface="맑은 고딕"/>
                      </a:endParaRPr>
                    </a:p>
                  </a:txBody>
                  <a:tcPr marL="91450" marR="91450" marT="60975" marB="60975" anchor="ctr"/>
                </a:tc>
                <a:tc>
                  <a:txBody>
                    <a:bodyPr vert="horz" lIns="91450" tIns="60975" rIns="91450" bIns="60975" anchor="ctr" anchorCtr="0"/>
                    <a:p>
                      <a:pPr marL="0" marR="0" lvl="0" indent="0" algn="ctr" rtl="0">
                        <a:lnSpc>
                          <a:spcPct val="100000"/>
                        </a:lnSpc>
                        <a:spcBef>
                          <a:spcPts val="0"/>
                        </a:spcBef>
                        <a:spcAft>
                          <a:spcPts val="0"/>
                        </a:spcAft>
                        <a:buClr>
                          <a:srgbClr val="000000"/>
                        </a:buClr>
                        <a:buSzPct val="25000"/>
                        <a:buFont typeface="맑은 고딕"/>
                        <a:buNone/>
                        <a:defRPr/>
                      </a:pPr>
                      <a:r>
                        <a:rPr lang="ko" sz="1300" b="0" i="0" u="none" strike="noStrike" cap="none">
                          <a:solidFill>
                            <a:srgbClr val="000000"/>
                          </a:solidFill>
                          <a:latin typeface="맑은 고딕"/>
                          <a:ea typeface="맑은 고딕"/>
                          <a:cs typeface="맑은 고딕"/>
                          <a:sym typeface="맑은 고딕"/>
                        </a:rPr>
                        <a:t>A0</a:t>
                      </a:r>
                      <a:r>
                        <a:rPr lang="ko" sz="1300">
                          <a:latin typeface="맑은 고딕"/>
                          <a:ea typeface="맑은 고딕"/>
                          <a:cs typeface="맑은 고딕"/>
                          <a:sym typeface="맑은 고딕"/>
                        </a:rPr>
                        <a:t>4</a:t>
                      </a:r>
                      <a:r>
                        <a:rPr lang="ko" sz="1300" b="0" i="0" u="none" strike="noStrike" cap="none">
                          <a:solidFill>
                            <a:srgbClr val="000000"/>
                          </a:solidFill>
                          <a:latin typeface="맑은 고딕"/>
                          <a:ea typeface="맑은 고딕"/>
                          <a:cs typeface="맑은 고딕"/>
                          <a:sym typeface="맑은 고딕"/>
                        </a:rPr>
                        <a:t>-B02</a:t>
                      </a:r>
                      <a:endParaRPr sz="1300" b="0" i="0" u="none" strike="noStrike" cap="none">
                        <a:solidFill>
                          <a:srgbClr val="000000"/>
                        </a:solidFill>
                        <a:latin typeface="맑은 고딕"/>
                        <a:ea typeface="맑은 고딕"/>
                        <a:cs typeface="맑은 고딕"/>
                        <a:sym typeface="맑은 고딕"/>
                      </a:endParaRPr>
                    </a:p>
                  </a:txBody>
                  <a:tcPr marL="91450" marR="91450" marT="60975" marB="60975" anchor="ctr"/>
                </a:tc>
                <a:tc>
                  <a:txBody>
                    <a:bodyPr vert="horz" lIns="91450" tIns="60975" rIns="91450" bIns="60975" anchor="ctr" anchorCtr="0"/>
                    <a:p>
                      <a:pPr marL="0" marR="0" lvl="0" indent="0" algn="ctr" rtl="0">
                        <a:lnSpc>
                          <a:spcPct val="100000"/>
                        </a:lnSpc>
                        <a:spcBef>
                          <a:spcPts val="0"/>
                        </a:spcBef>
                        <a:spcAft>
                          <a:spcPts val="0"/>
                        </a:spcAft>
                        <a:buClr>
                          <a:srgbClr val="000000"/>
                        </a:buClr>
                        <a:buSzPct val="25000"/>
                        <a:buFont typeface="맑은 고딕"/>
                        <a:buNone/>
                        <a:defRPr/>
                      </a:pPr>
                      <a:r>
                        <a:rPr lang="ko" sz="1300"/>
                        <a:t>판례 정보(Documents)</a:t>
                      </a:r>
                      <a:endParaRPr sz="1300" u="none" strike="noStrike" cap="none"/>
                    </a:p>
                  </a:txBody>
                  <a:tcPr marL="91450" marR="91450" marT="60975" marB="60975" anchor="ctr"/>
                </a:tc>
                <a:tc>
                  <a:txBody>
                    <a:bodyPr vert="horz" lIns="91450" tIns="60975" rIns="91450" bIns="60975" anchor="ctr" anchorCtr="0"/>
                    <a:p>
                      <a:pPr marL="0" marR="0" lvl="0" indent="0" algn="just" rtl="0">
                        <a:spcBef>
                          <a:spcPts val="0"/>
                        </a:spcBef>
                        <a:spcAft>
                          <a:spcPts val="0"/>
                        </a:spcAft>
                        <a:buNone/>
                        <a:defRPr/>
                      </a:pPr>
                      <a:r>
                        <a:rPr lang="ko" sz="1300"/>
                        <a:t>판례 사이트의 판례 데이터 저장</a:t>
                      </a:r>
                      <a:endParaRPr sz="1900"/>
                    </a:p>
                  </a:txBody>
                  <a:tcPr marL="91450" marR="91450" marT="60975" marB="60975" anchor="ctr"/>
                </a:tc>
                <a:tc>
                  <a:txBody>
                    <a:bodyPr vert="horz" lIns="91450" tIns="60975" rIns="91450" bIns="60975" anchor="ctr" anchorCtr="0"/>
                    <a:p>
                      <a:pPr marL="0" marR="0" lvl="0" indent="0" algn="just" rtl="0">
                        <a:spcBef>
                          <a:spcPts val="0"/>
                        </a:spcBef>
                        <a:spcAft>
                          <a:spcPts val="0"/>
                        </a:spcAft>
                        <a:buNone/>
                        <a:defRPr/>
                      </a:pPr>
                      <a:endParaRPr sz="1200" u="none" strike="noStrike" cap="none"/>
                    </a:p>
                  </a:txBody>
                  <a:tcPr marL="91450" marR="91450" marT="60975" marB="60975" anchor="ctr">
                    <a:lnL w="12700" cap="flat" cmpd="sng">
                      <a:solidFill>
                        <a:srgbClr val="000000"/>
                      </a:solidFill>
                      <a:prstDash val="solid"/>
                      <a:round/>
                      <a:headEnd w="sm" len="sm"/>
                      <a:tailEnd w="sm" len="sm"/>
                    </a:lnL>
                  </a:tcPr>
                </a:tc>
              </a:tr>
              <a:tr h="352400">
                <a:tc vMerge="1">
                  <a:txBody>
                    <a:bodyPr vert="horz" lIns="91450" tIns="60975" rIns="91450" bIns="60975" anchor="ctr" anchorCtr="0"/>
                    <a:p>
                      <a:pPr>
                        <a:defRPr/>
                      </a:pPr>
                      <a:endParaRPr lang="ko-KR" altLang="en-US"/>
                    </a:p>
                  </a:txBody>
                  <a:tcPr marL="91450" marR="91450" marT="60975" marB="60975" anchor="ctr"/>
                </a:tc>
                <a:tc vMerge="1">
                  <a:txBody>
                    <a:bodyPr vert="horz" lIns="91450" tIns="60975" rIns="91450" bIns="60975" anchor="ctr" anchorCtr="0"/>
                    <a:p>
                      <a:pPr>
                        <a:defRPr/>
                      </a:pPr>
                      <a:endParaRPr lang="ko-KR" altLang="en-US"/>
                    </a:p>
                  </a:txBody>
                  <a:tcPr marL="91450" marR="91450" marT="60975" marB="60975" anchor="ctr"/>
                </a:tc>
                <a:tc>
                  <a:txBody>
                    <a:bodyPr vert="horz" lIns="91450" tIns="60975" rIns="91450" bIns="60975" anchor="ctr" anchorCtr="0"/>
                    <a:p>
                      <a:pPr marL="0" marR="0" lvl="0" indent="0" algn="ctr" rtl="0">
                        <a:lnSpc>
                          <a:spcPct val="100000"/>
                        </a:lnSpc>
                        <a:spcBef>
                          <a:spcPts val="0"/>
                        </a:spcBef>
                        <a:spcAft>
                          <a:spcPts val="0"/>
                        </a:spcAft>
                        <a:buClr>
                          <a:srgbClr val="000000"/>
                        </a:buClr>
                        <a:buSzPct val="25000"/>
                        <a:buFont typeface="맑은 고딕"/>
                        <a:buNone/>
                        <a:defRPr/>
                      </a:pPr>
                      <a:r>
                        <a:rPr lang="ko" sz="1300" b="0" i="0" u="none" strike="noStrike" cap="none">
                          <a:solidFill>
                            <a:srgbClr val="000000"/>
                          </a:solidFill>
                          <a:latin typeface="맑은 고딕"/>
                          <a:ea typeface="맑은 고딕"/>
                          <a:cs typeface="맑은 고딕"/>
                          <a:sym typeface="맑은 고딕"/>
                        </a:rPr>
                        <a:t>A0</a:t>
                      </a:r>
                      <a:r>
                        <a:rPr lang="ko" sz="1300">
                          <a:latin typeface="맑은 고딕"/>
                          <a:ea typeface="맑은 고딕"/>
                          <a:cs typeface="맑은 고딕"/>
                          <a:sym typeface="맑은 고딕"/>
                        </a:rPr>
                        <a:t>4</a:t>
                      </a:r>
                      <a:r>
                        <a:rPr lang="ko" sz="1300" b="0" i="0" u="none" strike="noStrike" cap="none">
                          <a:solidFill>
                            <a:srgbClr val="000000"/>
                          </a:solidFill>
                          <a:latin typeface="맑은 고딕"/>
                          <a:ea typeface="맑은 고딕"/>
                          <a:cs typeface="맑은 고딕"/>
                          <a:sym typeface="맑은 고딕"/>
                        </a:rPr>
                        <a:t>-B03</a:t>
                      </a:r>
                      <a:endParaRPr sz="1300" b="0" i="0" u="none" strike="noStrike" cap="none">
                        <a:solidFill>
                          <a:srgbClr val="000000"/>
                        </a:solidFill>
                        <a:latin typeface="맑은 고딕"/>
                        <a:ea typeface="맑은 고딕"/>
                        <a:cs typeface="맑은 고딕"/>
                        <a:sym typeface="맑은 고딕"/>
                      </a:endParaRPr>
                    </a:p>
                  </a:txBody>
                  <a:tcPr marL="91450" marR="91450" marT="60975" marB="60975" anchor="ctr"/>
                </a:tc>
                <a:tc>
                  <a:txBody>
                    <a:bodyPr vert="horz" lIns="91450" tIns="60975" rIns="91450" bIns="60975" anchor="ctr" anchorCtr="0"/>
                    <a:p>
                      <a:pPr marL="0" marR="0" lvl="0" indent="0" algn="ctr" rtl="0">
                        <a:spcBef>
                          <a:spcPts val="0"/>
                        </a:spcBef>
                        <a:spcAft>
                          <a:spcPts val="0"/>
                        </a:spcAft>
                        <a:buNone/>
                        <a:defRPr/>
                      </a:pPr>
                      <a:r>
                        <a:rPr lang="ko" sz="1300"/>
                        <a:t>분석페이지</a:t>
                      </a:r>
                      <a:r>
                        <a:rPr lang="ko" sz="1300" u="none" strike="noStrike" cap="none"/>
                        <a:t>(Posts)</a:t>
                      </a:r>
                      <a:endParaRPr sz="1300" u="none" strike="noStrike" cap="none"/>
                    </a:p>
                  </a:txBody>
                  <a:tcPr marL="91450" marR="91450" marT="60975" marB="60975" anchor="ctr"/>
                </a:tc>
                <a:tc>
                  <a:txBody>
                    <a:bodyPr vert="horz" lIns="91450" tIns="60975" rIns="91450" bIns="60975" anchor="ctr" anchorCtr="0"/>
                    <a:p>
                      <a:pPr marL="0" marR="0" lvl="0" indent="0" algn="just" rtl="0">
                        <a:spcBef>
                          <a:spcPts val="0"/>
                        </a:spcBef>
                        <a:spcAft>
                          <a:spcPts val="0"/>
                        </a:spcAft>
                        <a:buNone/>
                        <a:defRPr/>
                      </a:pPr>
                      <a:r>
                        <a:rPr lang="ko" sz="1300"/>
                        <a:t>사용자의 필터링을 적용하여 분석된 판례 데이터 저장</a:t>
                      </a:r>
                      <a:endParaRPr sz="1900"/>
                    </a:p>
                  </a:txBody>
                  <a:tcPr marL="91450" marR="91450" marT="60975" marB="60975" anchor="ctr"/>
                </a:tc>
                <a:tc>
                  <a:txBody>
                    <a:bodyPr vert="horz" lIns="91450" tIns="60975" rIns="91450" bIns="60975" anchor="ctr" anchorCtr="0"/>
                    <a:p>
                      <a:pPr marL="0" marR="0" lvl="0" indent="0" algn="just" rtl="0">
                        <a:spcBef>
                          <a:spcPts val="0"/>
                        </a:spcBef>
                        <a:spcAft>
                          <a:spcPts val="0"/>
                        </a:spcAft>
                        <a:buNone/>
                        <a:defRPr/>
                      </a:pPr>
                      <a:endParaRPr sz="1200" u="none" strike="noStrike" cap="none"/>
                    </a:p>
                  </a:txBody>
                  <a:tcPr marL="91450" marR="91450" marT="60975" marB="60975" anchor="ctr">
                    <a:lnL w="12700" cap="flat" cmpd="sng">
                      <a:solidFill>
                        <a:srgbClr val="000000"/>
                      </a:solidFill>
                      <a:prstDash val="solid"/>
                      <a:round/>
                      <a:headEnd w="sm" len="sm"/>
                      <a:tailEnd w="sm" len="sm"/>
                    </a:lnL>
                  </a:tcPr>
                </a:tc>
              </a:tr>
              <a:tr h="352400">
                <a:tc vMerge="1">
                  <a:txBody>
                    <a:bodyPr vert="horz" lIns="91450" tIns="60975" rIns="91450" bIns="60975" anchor="ctr" anchorCtr="0"/>
                    <a:p>
                      <a:pPr>
                        <a:defRPr/>
                      </a:pPr>
                      <a:endParaRPr lang="ko-KR" altLang="en-US"/>
                    </a:p>
                  </a:txBody>
                  <a:tcPr marL="91450" marR="91450" marT="60975" marB="60975" anchor="ctr"/>
                </a:tc>
                <a:tc vMerge="1">
                  <a:txBody>
                    <a:bodyPr vert="horz" lIns="91450" tIns="60975" rIns="91450" bIns="60975" anchor="ctr" anchorCtr="0"/>
                    <a:p>
                      <a:pPr>
                        <a:defRPr/>
                      </a:pPr>
                      <a:endParaRPr lang="ko-KR" altLang="en-US"/>
                    </a:p>
                  </a:txBody>
                  <a:tcPr marL="91450" marR="91450" marT="60975" marB="60975" anchor="ctr"/>
                </a:tc>
                <a:tc>
                  <a:txBody>
                    <a:bodyPr vert="horz" lIns="91450" tIns="60975" rIns="91450" bIns="60975" anchor="ctr" anchorCtr="0"/>
                    <a:p>
                      <a:pPr marL="0" marR="0" lvl="0" indent="0" algn="ctr" rtl="0">
                        <a:lnSpc>
                          <a:spcPct val="100000"/>
                        </a:lnSpc>
                        <a:spcBef>
                          <a:spcPts val="0"/>
                        </a:spcBef>
                        <a:spcAft>
                          <a:spcPts val="0"/>
                        </a:spcAft>
                        <a:buClr>
                          <a:srgbClr val="000000"/>
                        </a:buClr>
                        <a:buSzPct val="25000"/>
                        <a:buFont typeface="맑은 고딕"/>
                        <a:buNone/>
                        <a:defRPr/>
                      </a:pPr>
                      <a:r>
                        <a:rPr lang="ko" sz="1300" b="0" i="0" u="none" strike="noStrike" cap="none">
                          <a:solidFill>
                            <a:srgbClr val="000000"/>
                          </a:solidFill>
                          <a:latin typeface="맑은 고딕"/>
                          <a:ea typeface="맑은 고딕"/>
                          <a:cs typeface="맑은 고딕"/>
                          <a:sym typeface="맑은 고딕"/>
                        </a:rPr>
                        <a:t>A0</a:t>
                      </a:r>
                      <a:r>
                        <a:rPr lang="ko" sz="1300">
                          <a:latin typeface="맑은 고딕"/>
                          <a:ea typeface="맑은 고딕"/>
                          <a:cs typeface="맑은 고딕"/>
                          <a:sym typeface="맑은 고딕"/>
                        </a:rPr>
                        <a:t>4</a:t>
                      </a:r>
                      <a:r>
                        <a:rPr lang="ko" sz="1300" b="0" i="0" u="none" strike="noStrike" cap="none">
                          <a:solidFill>
                            <a:srgbClr val="000000"/>
                          </a:solidFill>
                          <a:latin typeface="맑은 고딕"/>
                          <a:ea typeface="맑은 고딕"/>
                          <a:cs typeface="맑은 고딕"/>
                          <a:sym typeface="맑은 고딕"/>
                        </a:rPr>
                        <a:t>-B04</a:t>
                      </a:r>
                      <a:endParaRPr sz="1300" b="0" i="0" u="none" strike="noStrike" cap="none">
                        <a:solidFill>
                          <a:srgbClr val="000000"/>
                        </a:solidFill>
                        <a:latin typeface="맑은 고딕"/>
                        <a:ea typeface="맑은 고딕"/>
                        <a:cs typeface="맑은 고딕"/>
                        <a:sym typeface="맑은 고딕"/>
                      </a:endParaRPr>
                    </a:p>
                  </a:txBody>
                  <a:tcPr marL="91450" marR="91450" marT="60975" marB="60975" anchor="ctr"/>
                </a:tc>
                <a:tc>
                  <a:txBody>
                    <a:bodyPr vert="horz" lIns="91450" tIns="60975" rIns="91450" bIns="60975" anchor="ctr" anchorCtr="0"/>
                    <a:p>
                      <a:pPr marL="0" marR="0" lvl="0" indent="0" algn="ctr" rtl="0">
                        <a:spcBef>
                          <a:spcPts val="0"/>
                        </a:spcBef>
                        <a:spcAft>
                          <a:spcPts val="0"/>
                        </a:spcAft>
                        <a:buNone/>
                        <a:defRPr/>
                      </a:pPr>
                      <a:r>
                        <a:rPr lang="ko" sz="1300"/>
                        <a:t>변호사 정보</a:t>
                      </a:r>
                      <a:r>
                        <a:rPr lang="ko" sz="1300" u="none" strike="noStrike" cap="none"/>
                        <a:t>(</a:t>
                      </a:r>
                      <a:r>
                        <a:rPr lang="ko" sz="1300"/>
                        <a:t>Lawyer)</a:t>
                      </a:r>
                      <a:endParaRPr sz="1300" u="none" strike="noStrike" cap="none"/>
                    </a:p>
                  </a:txBody>
                  <a:tcPr marL="91450" marR="91450" marT="60975" marB="60975" anchor="ctr"/>
                </a:tc>
                <a:tc>
                  <a:txBody>
                    <a:bodyPr vert="horz" lIns="91450" tIns="60975" rIns="91450" bIns="60975" anchor="ctr" anchorCtr="0"/>
                    <a:p>
                      <a:pPr marL="0" marR="0" lvl="0" indent="0" algn="just" rtl="0">
                        <a:spcBef>
                          <a:spcPts val="0"/>
                        </a:spcBef>
                        <a:spcAft>
                          <a:spcPts val="0"/>
                        </a:spcAft>
                        <a:buNone/>
                        <a:defRPr/>
                      </a:pPr>
                      <a:r>
                        <a:rPr lang="ko" sz="1300"/>
                        <a:t>공공데이터에서 가지고 온 변호사 정보 데이터를 저장</a:t>
                      </a:r>
                      <a:endParaRPr sz="1900"/>
                    </a:p>
                  </a:txBody>
                  <a:tcPr marL="91450" marR="91450" marT="60975" marB="60975" anchor="ctr"/>
                </a:tc>
                <a:tc>
                  <a:txBody>
                    <a:bodyPr vert="horz" lIns="91450" tIns="60975" rIns="91450" bIns="60975" anchor="ctr" anchorCtr="0"/>
                    <a:p>
                      <a:pPr marL="0" marR="0" lvl="0" indent="0" algn="just" rtl="0">
                        <a:spcBef>
                          <a:spcPts val="0"/>
                        </a:spcBef>
                        <a:spcAft>
                          <a:spcPts val="0"/>
                        </a:spcAft>
                        <a:buNone/>
                        <a:defRPr/>
                      </a:pPr>
                      <a:endParaRPr sz="1200" u="none" strike="noStrike" cap="none"/>
                    </a:p>
                  </a:txBody>
                  <a:tcPr marL="91450" marR="91450" marT="60975" marB="60975" anchor="ctr">
                    <a:lnL w="12700" cap="flat" cmpd="sng">
                      <a:solidFill>
                        <a:srgbClr val="000000"/>
                      </a:solidFill>
                      <a:prstDash val="solid"/>
                      <a:round/>
                      <a:headEnd w="sm" len="sm"/>
                      <a:tailEnd w="sm" len="sm"/>
                    </a:lnL>
                  </a:tcPr>
                </a:tc>
              </a:tr>
            </a:tbl>
          </a:graphicData>
        </a:graphic>
      </p:graphicFrame>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40.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052" name="Google Shape;1052;p81"/>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1053" name="Google Shape;1053;p81"/>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1054" name="Google Shape;1054;p81"/>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1055" name="Google Shape;1055;p81"/>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KR" altLang="en-US" sz="1700" b="1">
                <a:solidFill>
                  <a:schemeClr val="lt1"/>
                </a:solidFill>
                <a:latin typeface="맑은 고딕"/>
                <a:ea typeface="맑은 고딕"/>
                <a:cs typeface="맑은 고딕"/>
                <a:sym typeface="맑은 고딕"/>
              </a:rPr>
              <a:t>완성된 </a:t>
            </a:r>
            <a:r>
              <a:rPr lang="en-US" altLang="ko-KR" sz="1700" b="1">
                <a:solidFill>
                  <a:schemeClr val="lt1"/>
                </a:solidFill>
                <a:latin typeface="맑은 고딕"/>
                <a:ea typeface="맑은 고딕"/>
                <a:cs typeface="맑은 고딕"/>
                <a:sym typeface="맑은 고딕"/>
              </a:rPr>
              <a:t>UI</a:t>
            </a:r>
            <a:r>
              <a:rPr lang="ko-KR" altLang="en-US" sz="1700" b="1">
                <a:solidFill>
                  <a:schemeClr val="lt1"/>
                </a:solidFill>
                <a:latin typeface="맑은 고딕"/>
                <a:ea typeface="맑은 고딕"/>
                <a:cs typeface="맑은 고딕"/>
                <a:sym typeface="맑은 고딕"/>
              </a:rPr>
              <a:t> </a:t>
            </a:r>
            <a:r>
              <a:rPr lang="en-US" altLang="ko-KR" sz="1700" b="1">
                <a:solidFill>
                  <a:schemeClr val="lt1"/>
                </a:solidFill>
                <a:latin typeface="맑은 고딕"/>
                <a:ea typeface="맑은 고딕"/>
                <a:cs typeface="맑은 고딕"/>
                <a:sym typeface="맑은 고딕"/>
              </a:rPr>
              <a:t>-</a:t>
            </a:r>
            <a:r>
              <a:rPr lang="ko-KR" altLang="en-US" sz="1700" b="1">
                <a:solidFill>
                  <a:schemeClr val="lt1"/>
                </a:solidFill>
                <a:latin typeface="맑은 고딕"/>
                <a:ea typeface="맑은 고딕"/>
                <a:cs typeface="맑은 고딕"/>
                <a:sym typeface="맑은 고딕"/>
              </a:rPr>
              <a:t> 결과화면</a:t>
            </a:r>
            <a:endParaRPr lang="ko-KR" altLang="en-US" sz="1700" b="1">
              <a:solidFill>
                <a:schemeClr val="lt1"/>
              </a:solidFill>
              <a:latin typeface="맑은 고딕"/>
              <a:ea typeface="맑은 고딕"/>
              <a:cs typeface="맑은 고딕"/>
              <a:sym typeface="맑은 고딕"/>
            </a:endParaRPr>
          </a:p>
        </p:txBody>
      </p:sp>
      <p:pic>
        <p:nvPicPr>
          <p:cNvPr id="1056" name="Google Shape;1056;p81"/>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1057" name="Google Shape;1057;p81"/>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pic>
        <p:nvPicPr>
          <p:cNvPr id="1058" name="Google Shape;1058;p81"/>
          <p:cNvPicPr/>
          <p:nvPr/>
        </p:nvPicPr>
        <p:blipFill rotWithShape="1">
          <a:blip r:embed="rId4">
            <a:alphaModFix/>
          </a:blip>
          <a:srcRect/>
          <a:stretch>
            <a:fillRect/>
          </a:stretch>
        </p:blipFill>
        <p:spPr>
          <a:xfrm>
            <a:off x="8115300" y="125412"/>
            <a:ext cx="868362" cy="279401"/>
          </a:xfrm>
          <a:prstGeom prst="rect">
            <a:avLst/>
          </a:prstGeom>
          <a:noFill/>
          <a:ln>
            <a:noFill/>
          </a:ln>
        </p:spPr>
      </p:pic>
      <p:pic>
        <p:nvPicPr>
          <p:cNvPr id="1062" name=""/>
          <p:cNvPicPr>
            <a:picLocks noChangeAspect="1"/>
          </p:cNvPicPr>
          <p:nvPr/>
        </p:nvPicPr>
        <p:blipFill rotWithShape="1">
          <a:blip r:embed="rId5"/>
          <a:stretch>
            <a:fillRect/>
          </a:stretch>
        </p:blipFill>
        <p:spPr>
          <a:xfrm>
            <a:off x="772654" y="1199358"/>
            <a:ext cx="7241503" cy="5400674"/>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pic>
        <p:nvPicPr>
          <p:cNvPr id="1063" name="Google Shape;1063;p82"/>
          <p:cNvPicPr preferRelativeResize="0"/>
          <p:nvPr/>
        </p:nvPicPr>
        <p:blipFill rotWithShape="1">
          <a:blip r:embed="rId3">
            <a:alphaModFix/>
          </a:blip>
          <a:srcRect b="0" l="1039" r="0" t="0"/>
          <a:stretch/>
        </p:blipFill>
        <p:spPr>
          <a:xfrm rot="10800000">
            <a:off x="5062679" y="3323744"/>
            <a:ext cx="4081322" cy="3513486"/>
          </a:xfrm>
          <a:prstGeom prst="rect">
            <a:avLst/>
          </a:prstGeom>
          <a:noFill/>
          <a:ln>
            <a:noFill/>
          </a:ln>
        </p:spPr>
      </p:pic>
      <p:sp>
        <p:nvSpPr>
          <p:cNvPr id="1064" name="Google Shape;1064;p82"/>
          <p:cNvSpPr txBox="1"/>
          <p:nvPr/>
        </p:nvSpPr>
        <p:spPr>
          <a:xfrm>
            <a:off x="2911424" y="2686700"/>
            <a:ext cx="3531600" cy="861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ko" sz="5000">
                <a:solidFill>
                  <a:srgbClr val="3B5AA8"/>
                </a:solidFill>
                <a:latin typeface="Malgun Gothic"/>
                <a:ea typeface="Malgun Gothic"/>
                <a:cs typeface="Malgun Gothic"/>
                <a:sym typeface="Malgun Gothic"/>
              </a:rPr>
              <a:t>Thank you</a:t>
            </a:r>
            <a:endParaRPr b="1" sz="5000">
              <a:solidFill>
                <a:srgbClr val="3B5AA8"/>
              </a:solidFill>
              <a:latin typeface="Malgun Gothic"/>
              <a:ea typeface="Malgun Gothic"/>
              <a:cs typeface="Malgun Gothic"/>
              <a:sym typeface="Malgun Gothic"/>
            </a:endParaRPr>
          </a:p>
        </p:txBody>
      </p:sp>
      <p:grpSp>
        <p:nvGrpSpPr>
          <p:cNvPr id="1065" name="Google Shape;1065;p82"/>
          <p:cNvGrpSpPr/>
          <p:nvPr/>
        </p:nvGrpSpPr>
        <p:grpSpPr>
          <a:xfrm>
            <a:off x="75725" y="76171"/>
            <a:ext cx="2245639" cy="583161"/>
            <a:chOff x="75729" y="166947"/>
            <a:chExt cx="2191937" cy="600145"/>
          </a:xfrm>
        </p:grpSpPr>
        <p:grpSp>
          <p:nvGrpSpPr>
            <p:cNvPr id="1066" name="Google Shape;1066;p82"/>
            <p:cNvGrpSpPr/>
            <p:nvPr/>
          </p:nvGrpSpPr>
          <p:grpSpPr>
            <a:xfrm>
              <a:off x="683568" y="199273"/>
              <a:ext cx="1584098" cy="475200"/>
              <a:chOff x="683568" y="199273"/>
              <a:chExt cx="1584098" cy="475200"/>
            </a:xfrm>
          </p:grpSpPr>
          <p:cxnSp>
            <p:nvCxnSpPr>
              <p:cNvPr id="1067" name="Google Shape;1067;p82"/>
              <p:cNvCxnSpPr/>
              <p:nvPr/>
            </p:nvCxnSpPr>
            <p:spPr>
              <a:xfrm>
                <a:off x="728966" y="206489"/>
                <a:ext cx="1538700" cy="0"/>
              </a:xfrm>
              <a:prstGeom prst="straightConnector1">
                <a:avLst/>
              </a:prstGeom>
              <a:noFill/>
              <a:ln cap="flat" cmpd="sng" w="38100">
                <a:solidFill>
                  <a:srgbClr val="3B5AA8"/>
                </a:solidFill>
                <a:prstDash val="solid"/>
                <a:round/>
                <a:headEnd len="sm" w="sm" type="none"/>
                <a:tailEnd len="sm" w="sm" type="none"/>
              </a:ln>
            </p:spPr>
          </p:cxnSp>
          <p:sp>
            <p:nvSpPr>
              <p:cNvPr id="1068" name="Google Shape;1068;p82"/>
              <p:cNvSpPr txBox="1"/>
              <p:nvPr/>
            </p:nvSpPr>
            <p:spPr>
              <a:xfrm>
                <a:off x="683568" y="199273"/>
                <a:ext cx="1452600" cy="475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ko" sz="1200">
                    <a:solidFill>
                      <a:srgbClr val="3B5AA8"/>
                    </a:solidFill>
                    <a:latin typeface="Malgun Gothic"/>
                    <a:ea typeface="Malgun Gothic"/>
                    <a:cs typeface="Malgun Gothic"/>
                    <a:sym typeface="Malgun Gothic"/>
                  </a:rPr>
                  <a:t>내가 기획한 ICT가</a:t>
                </a:r>
                <a:endParaRPr b="1" sz="1200">
                  <a:solidFill>
                    <a:srgbClr val="3B5AA8"/>
                  </a:solidFill>
                  <a:latin typeface="Malgun Gothic"/>
                  <a:ea typeface="Malgun Gothic"/>
                  <a:cs typeface="Malgun Gothic"/>
                  <a:sym typeface="Malgun Gothic"/>
                </a:endParaRPr>
              </a:p>
              <a:p>
                <a:pPr indent="0" lvl="0" marL="0" marR="0" rtl="0" algn="l">
                  <a:spcBef>
                    <a:spcPts val="0"/>
                  </a:spcBef>
                  <a:spcAft>
                    <a:spcPts val="0"/>
                  </a:spcAft>
                  <a:buNone/>
                </a:pPr>
                <a:r>
                  <a:rPr b="1" lang="ko" sz="1200">
                    <a:solidFill>
                      <a:srgbClr val="3B5AA8"/>
                    </a:solidFill>
                    <a:latin typeface="Malgun Gothic"/>
                    <a:ea typeface="Malgun Gothic"/>
                    <a:cs typeface="Malgun Gothic"/>
                    <a:sym typeface="Malgun Gothic"/>
                  </a:rPr>
                  <a:t>세상을 바꾼다면?</a:t>
                </a:r>
                <a:endParaRPr b="1" sz="1200">
                  <a:solidFill>
                    <a:srgbClr val="3B5AA8"/>
                  </a:solidFill>
                  <a:latin typeface="Malgun Gothic"/>
                  <a:ea typeface="Malgun Gothic"/>
                  <a:cs typeface="Malgun Gothic"/>
                  <a:sym typeface="Malgun Gothic"/>
                </a:endParaRPr>
              </a:p>
            </p:txBody>
          </p:sp>
        </p:grpSp>
        <p:pic>
          <p:nvPicPr>
            <p:cNvPr id="1069" name="Google Shape;1069;p82"/>
            <p:cNvPicPr preferRelativeResize="0"/>
            <p:nvPr/>
          </p:nvPicPr>
          <p:blipFill rotWithShape="1">
            <a:blip r:embed="rId4">
              <a:alphaModFix/>
            </a:blip>
            <a:srcRect b="0" l="0" r="0" t="0"/>
            <a:stretch/>
          </p:blipFill>
          <p:spPr>
            <a:xfrm>
              <a:off x="75729" y="166947"/>
              <a:ext cx="607839" cy="600145"/>
            </a:xfrm>
            <a:prstGeom prst="rect">
              <a:avLst/>
            </a:prstGeom>
            <a:noFill/>
            <a:ln>
              <a:noFill/>
            </a:ln>
          </p:spPr>
        </p:pic>
      </p:grpSp>
      <p:sp>
        <p:nvSpPr>
          <p:cNvPr id="1070" name="Google Shape;1070;p82"/>
          <p:cNvSpPr/>
          <p:nvPr/>
        </p:nvSpPr>
        <p:spPr>
          <a:xfrm>
            <a:off x="2249758" y="6507993"/>
            <a:ext cx="5953200" cy="350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800">
              <a:solidFill>
                <a:srgbClr val="FFFFFF"/>
              </a:solidFill>
              <a:latin typeface="Malgun Gothic"/>
              <a:ea typeface="Malgun Gothic"/>
              <a:cs typeface="Malgun Gothic"/>
              <a:sym typeface="Malgun Gothic"/>
            </a:endParaRPr>
          </a:p>
        </p:txBody>
      </p:sp>
      <p:pic>
        <p:nvPicPr>
          <p:cNvPr id="1071" name="Google Shape;1071;p82"/>
          <p:cNvPicPr preferRelativeResize="0"/>
          <p:nvPr/>
        </p:nvPicPr>
        <p:blipFill rotWithShape="1">
          <a:blip r:embed="rId5">
            <a:alphaModFix/>
          </a:blip>
          <a:srcRect b="0" l="0" r="0" t="0"/>
          <a:stretch/>
        </p:blipFill>
        <p:spPr>
          <a:xfrm>
            <a:off x="8115300" y="290512"/>
            <a:ext cx="868362" cy="2794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2"/>
          <p:cNvSpPr txBox="1"/>
          <p:nvPr/>
        </p:nvSpPr>
        <p:spPr>
          <a:xfrm>
            <a:off x="107950" y="0"/>
            <a:ext cx="3095700" cy="1125600"/>
          </a:xfrm>
          <a:prstGeom prst="rect">
            <a:avLst/>
          </a:prstGeom>
          <a:solidFill>
            <a:srgbClr val="3B5AA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cxnSp>
        <p:nvCxnSpPr>
          <p:cNvPr id="183" name="Google Shape;183;p32"/>
          <p:cNvCxnSpPr/>
          <p:nvPr/>
        </p:nvCxnSpPr>
        <p:spPr>
          <a:xfrm>
            <a:off x="423862" y="541337"/>
            <a:ext cx="2592300" cy="0"/>
          </a:xfrm>
          <a:prstGeom prst="straightConnector1">
            <a:avLst/>
          </a:prstGeom>
          <a:noFill/>
          <a:ln cap="flat" cmpd="sng" w="28575">
            <a:solidFill>
              <a:srgbClr val="F2F2F2"/>
            </a:solidFill>
            <a:prstDash val="solid"/>
            <a:miter lim="800000"/>
            <a:headEnd len="med" w="med" type="none"/>
            <a:tailEnd len="med" w="med" type="none"/>
          </a:ln>
        </p:spPr>
      </p:cxnSp>
      <p:cxnSp>
        <p:nvCxnSpPr>
          <p:cNvPr id="184" name="Google Shape;184;p32"/>
          <p:cNvCxnSpPr/>
          <p:nvPr/>
        </p:nvCxnSpPr>
        <p:spPr>
          <a:xfrm>
            <a:off x="3276600" y="549275"/>
            <a:ext cx="5327700" cy="0"/>
          </a:xfrm>
          <a:prstGeom prst="straightConnector1">
            <a:avLst/>
          </a:prstGeom>
          <a:noFill/>
          <a:ln cap="flat" cmpd="sng" w="28575">
            <a:solidFill>
              <a:srgbClr val="3B5AA8"/>
            </a:solidFill>
            <a:prstDash val="solid"/>
            <a:miter lim="800000"/>
            <a:headEnd len="med" w="med" type="none"/>
            <a:tailEnd len="med" w="med" type="none"/>
          </a:ln>
        </p:spPr>
      </p:cxnSp>
      <p:sp>
        <p:nvSpPr>
          <p:cNvPr id="185" name="Google Shape;185;p32"/>
          <p:cNvSpPr txBox="1"/>
          <p:nvPr/>
        </p:nvSpPr>
        <p:spPr>
          <a:xfrm>
            <a:off x="323850" y="692150"/>
            <a:ext cx="2952900" cy="27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700"/>
              <a:buFont typeface="Malgun Gothic"/>
              <a:buNone/>
            </a:pPr>
            <a:r>
              <a:rPr b="1" i="0" lang="ko" sz="1700" u="none">
                <a:solidFill>
                  <a:schemeClr val="lt1"/>
                </a:solidFill>
                <a:latin typeface="Malgun Gothic"/>
                <a:ea typeface="Malgun Gothic"/>
                <a:cs typeface="Malgun Gothic"/>
                <a:sym typeface="Malgun Gothic"/>
              </a:rPr>
              <a:t>| 유즈케이스_ </a:t>
            </a:r>
            <a:r>
              <a:rPr b="1" lang="ko" sz="1700">
                <a:solidFill>
                  <a:schemeClr val="lt1"/>
                </a:solidFill>
                <a:latin typeface="Malgun Gothic"/>
                <a:ea typeface="Malgun Gothic"/>
                <a:cs typeface="Malgun Gothic"/>
                <a:sym typeface="Malgun Gothic"/>
              </a:rPr>
              <a:t>관리자</a:t>
            </a:r>
            <a:endParaRPr/>
          </a:p>
        </p:txBody>
      </p:sp>
      <p:pic>
        <p:nvPicPr>
          <p:cNvPr id="186" name="Google Shape;186;p32"/>
          <p:cNvPicPr preferRelativeResize="0"/>
          <p:nvPr/>
        </p:nvPicPr>
        <p:blipFill rotWithShape="1">
          <a:blip r:embed="rId3">
            <a:alphaModFix/>
          </a:blip>
          <a:srcRect b="0" l="0" r="0" t="0"/>
          <a:stretch/>
        </p:blipFill>
        <p:spPr>
          <a:xfrm>
            <a:off x="8675687" y="476250"/>
            <a:ext cx="455612" cy="158750"/>
          </a:xfrm>
          <a:prstGeom prst="rect">
            <a:avLst/>
          </a:prstGeom>
          <a:noFill/>
          <a:ln>
            <a:noFill/>
          </a:ln>
        </p:spPr>
      </p:pic>
      <p:sp>
        <p:nvSpPr>
          <p:cNvPr id="187" name="Google Shape;187;p32"/>
          <p:cNvSpPr/>
          <p:nvPr/>
        </p:nvSpPr>
        <p:spPr>
          <a:xfrm flipH="1" rot="10800000">
            <a:off x="-577850" y="-576663"/>
            <a:ext cx="1181047" cy="1167213"/>
          </a:xfrm>
          <a:custGeom>
            <a:rect b="b" l="l" r="r" t="t"/>
            <a:pathLst>
              <a:path extrusionOk="0" h="1167213" w="1181047">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cap="flat" cmpd="sng" w="254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Malgun Gothic"/>
              <a:ea typeface="Malgun Gothic"/>
              <a:cs typeface="Malgun Gothic"/>
              <a:sym typeface="Malgun Gothic"/>
            </a:endParaRPr>
          </a:p>
        </p:txBody>
      </p:sp>
      <p:pic>
        <p:nvPicPr>
          <p:cNvPr id="188" name="Google Shape;188;p32"/>
          <p:cNvPicPr preferRelativeResize="0"/>
          <p:nvPr/>
        </p:nvPicPr>
        <p:blipFill rotWithShape="1">
          <a:blip r:embed="rId4">
            <a:alphaModFix/>
          </a:blip>
          <a:srcRect b="0" l="0" r="0" t="0"/>
          <a:stretch/>
        </p:blipFill>
        <p:spPr>
          <a:xfrm>
            <a:off x="8115300" y="125412"/>
            <a:ext cx="868362" cy="279401"/>
          </a:xfrm>
          <a:prstGeom prst="rect">
            <a:avLst/>
          </a:prstGeom>
          <a:noFill/>
          <a:ln>
            <a:noFill/>
          </a:ln>
        </p:spPr>
      </p:pic>
      <p:pic>
        <p:nvPicPr>
          <p:cNvPr id="189" name="Google Shape;189;p32"/>
          <p:cNvPicPr preferRelativeResize="0"/>
          <p:nvPr/>
        </p:nvPicPr>
        <p:blipFill rotWithShape="1">
          <a:blip r:embed="rId5">
            <a:alphaModFix/>
          </a:blip>
          <a:srcRect b="0" l="1497" r="0" t="0"/>
          <a:stretch/>
        </p:blipFill>
        <p:spPr>
          <a:xfrm>
            <a:off x="255425" y="1440050"/>
            <a:ext cx="8348873" cy="4925949"/>
          </a:xfrm>
          <a:prstGeom prst="rect">
            <a:avLst/>
          </a:prstGeom>
          <a:noFill/>
          <a:ln>
            <a:noFill/>
          </a:ln>
        </p:spPr>
      </p:pic>
    </p:spTree>
  </p:cSld>
  <p:clrMapOvr>
    <a:masterClrMapping/>
  </p:clrMapOvr>
</p:sld>
</file>

<file path=ppt/slides/slide6.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graphicFrame>
        <p:nvGraphicFramePr>
          <p:cNvPr id="218" name="Google Shape;218;p35"/>
          <p:cNvGraphicFramePr/>
          <p:nvPr/>
        </p:nvGraphicFramePr>
        <p:xfrm>
          <a:off x="603195" y="1449052"/>
          <a:ext cx="8001075" cy="4852300"/>
        </p:xfrm>
        <a:graphic>
          <a:graphicData uri="http://schemas.openxmlformats.org/drawingml/2006/table">
            <a:tbl>
              <a:tblPr firstRow="1" bandRow="1">
                <a:noFill/>
                <a:tableStyleId>{35829F13-1326-4503-AE29-722C18B004E0}</a:tableStyleId>
              </a:tblPr>
              <a:tblGrid>
                <a:gridCol w="1136575"/>
                <a:gridCol w="1136575"/>
                <a:gridCol w="1136575"/>
                <a:gridCol w="4591350"/>
              </a:tblGrid>
              <a:tr h="307875">
                <a:tc>
                  <a:txBody>
                    <a:bodyPr vert="horz" lIns="91450" tIns="60975" rIns="91450" bIns="60975" anchor="ctr" anchorCtr="0"/>
                    <a:p>
                      <a:pPr marL="0" marR="0" lvl="0" indent="0" algn="ctr" rtl="0">
                        <a:spcBef>
                          <a:spcPts val="0"/>
                        </a:spcBef>
                        <a:spcAft>
                          <a:spcPts val="0"/>
                        </a:spcAft>
                        <a:buNone/>
                        <a:defRPr/>
                      </a:pPr>
                      <a:r>
                        <a:rPr lang="ko" sz="1200" b="1" u="none" strike="noStrike" cap="none"/>
                        <a:t>항목</a:t>
                      </a:r>
                      <a:endParaRPr sz="1200"/>
                    </a:p>
                  </a:txBody>
                  <a:tcPr marL="91450" marR="91450" marT="60975" marB="60975" anchor="ctr">
                    <a:solidFill>
                      <a:srgbClr val="b7cce4"/>
                    </a:solidFill>
                  </a:tcPr>
                </a:tc>
                <a:tc gridSpan="3">
                  <a:txBody>
                    <a:bodyPr vert="horz" lIns="91450" tIns="60975" rIns="91450" bIns="60975" anchor="ctr" anchorCtr="0"/>
                    <a:p>
                      <a:pPr marL="0" marR="0" lvl="0" indent="0" algn="ctr" rtl="0">
                        <a:spcBef>
                          <a:spcPts val="0"/>
                        </a:spcBef>
                        <a:spcAft>
                          <a:spcPts val="0"/>
                        </a:spcAft>
                        <a:buNone/>
                        <a:defRPr/>
                      </a:pPr>
                      <a:r>
                        <a:rPr lang="ko" sz="1200" u="none" strike="noStrike" cap="none"/>
                        <a:t>설명</a:t>
                      </a:r>
                      <a:endParaRPr sz="1200"/>
                    </a:p>
                  </a:txBody>
                  <a:tcPr marL="91450" marR="91450" marT="60975" marB="60975" anchor="ctr">
                    <a:solidFill>
                      <a:srgbClr val="b7cce4"/>
                    </a:solidFill>
                  </a:tcPr>
                </a:tc>
                <a:tc hMerge="1">
                  <a:txBody>
                    <a:bodyPr wrap="square">
                      <a:spAutoFit/>
                    </a:bodyPr>
                    <a:p>
                      <a:pPr>
                        <a:defRPr/>
                      </a:pPr>
                      <a:endParaRPr lang="ko-KR" altLang="en-US"/>
                    </a:p>
                  </a:txBody>
                  <a:tcPr marL="91440" marR="91440"/>
                </a:tc>
                <a:tc hMerge="1">
                  <a:txBody>
                    <a:bodyPr wrap="square">
                      <a:spAutoFit/>
                    </a:bodyPr>
                    <a:p>
                      <a:pPr>
                        <a:defRPr/>
                      </a:pPr>
                      <a:endParaRPr lang="ko-KR" altLang="en-US"/>
                    </a:p>
                  </a:txBody>
                  <a:tcPr marL="91440" marR="91440"/>
                </a:tc>
              </a:tr>
              <a:tr h="958325">
                <a:tc>
                  <a:txBody>
                    <a:bodyPr vert="horz" lIns="91450" tIns="60975" rIns="91450" bIns="60975" anchor="ctr" anchorCtr="0"/>
                    <a:p>
                      <a:pPr marL="0" marR="0" lvl="0" indent="0" algn="ctr" rtl="0">
                        <a:spcBef>
                          <a:spcPts val="0"/>
                        </a:spcBef>
                        <a:spcAft>
                          <a:spcPts val="0"/>
                        </a:spcAft>
                        <a:buNone/>
                        <a:defRPr/>
                      </a:pPr>
                      <a:r>
                        <a:rPr lang="ko" sz="1200" b="1" u="none" strike="noStrike" cap="none"/>
                        <a:t>개요</a:t>
                      </a:r>
                      <a:endParaRPr sz="1200"/>
                    </a:p>
                  </a:txBody>
                  <a:tcPr marL="91450" marR="91450" marT="60975" marB="60975" anchor="ctr">
                    <a:solidFill>
                      <a:srgbClr val="b7cce4"/>
                    </a:solidFill>
                  </a:tcPr>
                </a:tc>
                <a:tc gridSpan="3">
                  <a:txBody>
                    <a:bodyPr vert="horz" lIns="91450" tIns="60975" rIns="91450" bIns="60975" anchor="ctr" anchorCtr="0"/>
                    <a:p>
                      <a:pPr marL="0" marR="0" lvl="0" indent="0" algn="l" rtl="0">
                        <a:spcBef>
                          <a:spcPts val="0"/>
                        </a:spcBef>
                        <a:spcAft>
                          <a:spcPts val="0"/>
                        </a:spcAft>
                        <a:buNone/>
                        <a:defRPr/>
                      </a:pPr>
                      <a:r>
                        <a:rPr lang="ko-KR" altLang="en-US" sz="1200"/>
                        <a:t>사용자는</a:t>
                      </a:r>
                      <a:r>
                        <a:rPr lang="ko" sz="1200"/>
                        <a:t> 접속을 하면 회원가입과 판례 검색이라는 항목이 있고, </a:t>
                      </a:r>
                      <a:r>
                        <a:rPr lang="ko-KR" altLang="en-US" sz="1200"/>
                        <a:t>사용자가</a:t>
                      </a:r>
                      <a:r>
                        <a:rPr lang="ko" sz="1200"/>
                        <a:t> 판례 검색을 하게 되면 공공 데이터에서 파싱한 데이터를 aws 데이터 베이스에서 가져와  보여주게 된다.</a:t>
                      </a:r>
                      <a:endParaRPr lang="ko" sz="1200"/>
                    </a:p>
                  </a:txBody>
                  <a:tcPr marL="91450" marR="91450" marT="60975" marB="60975" anchor="ctr"/>
                </a:tc>
                <a:tc hMerge="1">
                  <a:txBody>
                    <a:bodyPr wrap="square">
                      <a:spAutoFit/>
                    </a:bodyPr>
                    <a:p>
                      <a:pPr>
                        <a:defRPr/>
                      </a:pPr>
                      <a:endParaRPr lang="ko-KR" altLang="en-US"/>
                    </a:p>
                  </a:txBody>
                  <a:tcPr marL="91440" marR="91440"/>
                </a:tc>
                <a:tc hMerge="1">
                  <a:txBody>
                    <a:bodyPr wrap="square">
                      <a:spAutoFit/>
                    </a:bodyPr>
                    <a:p>
                      <a:pPr>
                        <a:defRPr/>
                      </a:pPr>
                      <a:endParaRPr lang="ko-KR" altLang="en-US"/>
                    </a:p>
                  </a:txBody>
                  <a:tcPr marL="91440" marR="91440"/>
                </a:tc>
              </a:tr>
              <a:tr h="309175">
                <a:tc rowSpan="2">
                  <a:txBody>
                    <a:bodyPr vert="horz" lIns="91450" tIns="60975" rIns="91450" bIns="60975" anchor="ctr" anchorCtr="0"/>
                    <a:p>
                      <a:pPr marL="0" marR="0" lvl="0" indent="0" algn="ctr" rtl="0">
                        <a:spcBef>
                          <a:spcPts val="0"/>
                        </a:spcBef>
                        <a:spcAft>
                          <a:spcPts val="0"/>
                        </a:spcAft>
                        <a:buNone/>
                        <a:defRPr/>
                      </a:pPr>
                      <a:r>
                        <a:rPr lang="ko" sz="1200" b="1" u="none" strike="noStrike" cap="none"/>
                        <a:t>관련 액터</a:t>
                      </a:r>
                      <a:endParaRPr sz="1200"/>
                    </a:p>
                  </a:txBody>
                  <a:tcPr marL="91450" marR="91450" marT="60975" marB="60975" anchor="ctr">
                    <a:solidFill>
                      <a:srgbClr val="b7cce4"/>
                    </a:solidFill>
                  </a:tcPr>
                </a:tc>
                <a:tc>
                  <a:txBody>
                    <a:bodyPr vert="horz" lIns="91450" tIns="60975" rIns="91450" bIns="60975" anchor="ctr" anchorCtr="0"/>
                    <a:p>
                      <a:pPr marL="0" marR="0" lvl="0" indent="0" algn="ctr" rtl="0">
                        <a:spcBef>
                          <a:spcPts val="0"/>
                        </a:spcBef>
                        <a:spcAft>
                          <a:spcPts val="0"/>
                        </a:spcAft>
                        <a:buNone/>
                        <a:defRPr/>
                      </a:pPr>
                      <a:r>
                        <a:rPr lang="ko" sz="1200" b="1" u="none" strike="noStrike" cap="none"/>
                        <a:t>주 액터</a:t>
                      </a:r>
                      <a:endParaRPr sz="1200"/>
                    </a:p>
                  </a:txBody>
                  <a:tcPr marL="91450" marR="91450" marT="60975" marB="60975" anchor="ctr">
                    <a:solidFill>
                      <a:srgbClr val="b7cce4"/>
                    </a:solidFill>
                  </a:tcPr>
                </a:tc>
                <a:tc gridSpan="2">
                  <a:txBody>
                    <a:bodyPr vert="horz" lIns="91450" tIns="60975" rIns="91450" bIns="60975" anchor="ctr" anchorCtr="0"/>
                    <a:p>
                      <a:pPr marL="0" marR="0" lvl="0" indent="0" algn="l" rtl="0">
                        <a:spcBef>
                          <a:spcPts val="0"/>
                        </a:spcBef>
                        <a:spcAft>
                          <a:spcPts val="0"/>
                        </a:spcAft>
                        <a:buNone/>
                        <a:defRPr/>
                      </a:pPr>
                      <a:r>
                        <a:rPr lang="ko-KR" altLang="en-US" sz="1200"/>
                        <a:t>사용자</a:t>
                      </a:r>
                      <a:endParaRPr lang="ko-KR" altLang="en-US" sz="1200"/>
                    </a:p>
                  </a:txBody>
                  <a:tcPr marL="91450" marR="91450" marT="60975" marB="60975" anchor="ctr"/>
                </a:tc>
                <a:tc hMerge="1">
                  <a:txBody>
                    <a:bodyPr wrap="square">
                      <a:spAutoFit/>
                    </a:bodyPr>
                    <a:p>
                      <a:pPr>
                        <a:defRPr/>
                      </a:pPr>
                      <a:endParaRPr lang="ko-KR" altLang="en-US"/>
                    </a:p>
                  </a:txBody>
                  <a:tcPr marL="91440" marR="91440"/>
                </a:tc>
              </a:tr>
              <a:tr h="309175">
                <a:tc vMerge="1">
                  <a:txBody>
                    <a:bodyPr wrap="square">
                      <a:spAutoFit/>
                    </a:bodyPr>
                    <a:p>
                      <a:pPr>
                        <a:defRPr/>
                      </a:pPr>
                      <a:endParaRPr lang="ko-KR" altLang="en-US"/>
                    </a:p>
                  </a:txBody>
                  <a:tcPr marL="91440" marR="91440"/>
                </a:tc>
                <a:tc>
                  <a:txBody>
                    <a:bodyPr vert="horz" lIns="91450" tIns="60975" rIns="91450" bIns="60975" anchor="ctr" anchorCtr="0"/>
                    <a:p>
                      <a:pPr marL="0" marR="0" lvl="0" indent="0" algn="ctr" rtl="0">
                        <a:spcBef>
                          <a:spcPts val="0"/>
                        </a:spcBef>
                        <a:spcAft>
                          <a:spcPts val="0"/>
                        </a:spcAft>
                        <a:buNone/>
                        <a:defRPr/>
                      </a:pPr>
                      <a:r>
                        <a:rPr lang="ko" sz="1200" b="1" u="none" strike="noStrike" cap="none"/>
                        <a:t>보조 액터</a:t>
                      </a:r>
                      <a:endParaRPr sz="1200"/>
                    </a:p>
                  </a:txBody>
                  <a:tcPr marL="91450" marR="91450" marT="60975" marB="60975" anchor="ctr">
                    <a:solidFill>
                      <a:srgbClr val="b7cce4"/>
                    </a:solidFill>
                  </a:tcPr>
                </a:tc>
                <a:tc gridSpan="2">
                  <a:txBody>
                    <a:bodyPr vert="horz" lIns="91450" tIns="60975" rIns="91450" bIns="60975" anchor="ctr" anchorCtr="0"/>
                    <a:p>
                      <a:pPr marL="0" marR="0" lvl="0" indent="0" algn="l" rtl="0">
                        <a:spcBef>
                          <a:spcPts val="0"/>
                        </a:spcBef>
                        <a:spcAft>
                          <a:spcPts val="0"/>
                        </a:spcAft>
                        <a:buNone/>
                        <a:defRPr/>
                      </a:pPr>
                      <a:r>
                        <a:rPr lang="ko" sz="1200"/>
                        <a:t>공공 데이터, aws데이터 베이스</a:t>
                      </a:r>
                      <a:endParaRPr sz="1200"/>
                    </a:p>
                  </a:txBody>
                  <a:tcPr marL="91450" marR="91450" marT="60975" marB="60975" anchor="ctr"/>
                </a:tc>
                <a:tc hMerge="1">
                  <a:txBody>
                    <a:bodyPr wrap="square">
                      <a:spAutoFit/>
                    </a:bodyPr>
                    <a:p>
                      <a:pPr>
                        <a:defRPr/>
                      </a:pPr>
                      <a:endParaRPr lang="ko-KR" altLang="en-US"/>
                    </a:p>
                  </a:txBody>
                  <a:tcPr marL="91440" marR="91440"/>
                </a:tc>
              </a:tr>
              <a:tr h="309175">
                <a:tc rowSpan="2">
                  <a:txBody>
                    <a:bodyPr vert="horz" lIns="91450" tIns="60975" rIns="91450" bIns="60975" anchor="ctr" anchorCtr="0"/>
                    <a:p>
                      <a:pPr marL="0" marR="0" lvl="0" indent="0" algn="ctr" rtl="0">
                        <a:spcBef>
                          <a:spcPts val="0"/>
                        </a:spcBef>
                        <a:spcAft>
                          <a:spcPts val="0"/>
                        </a:spcAft>
                        <a:buNone/>
                        <a:defRPr/>
                      </a:pPr>
                      <a:r>
                        <a:rPr lang="ko" sz="1200" b="1" u="none" strike="noStrike" cap="none"/>
                        <a:t>우선 순위</a:t>
                      </a:r>
                      <a:endParaRPr sz="1200"/>
                    </a:p>
                  </a:txBody>
                  <a:tcPr marL="91450" marR="91450" marT="60975" marB="60975" anchor="ctr">
                    <a:solidFill>
                      <a:srgbClr val="b7cce4"/>
                    </a:solidFill>
                  </a:tcPr>
                </a:tc>
                <a:tc rowSpan="2">
                  <a:txBody>
                    <a:bodyPr vert="horz" lIns="91450" tIns="60975" rIns="91450" bIns="60975" anchor="ctr" anchorCtr="0"/>
                    <a:p>
                      <a:pPr marL="0" marR="0" lvl="0" indent="0" algn="ctr" rtl="0">
                        <a:spcBef>
                          <a:spcPts val="0"/>
                        </a:spcBef>
                        <a:spcAft>
                          <a:spcPts val="0"/>
                        </a:spcAft>
                        <a:buNone/>
                        <a:defRPr/>
                      </a:pPr>
                      <a:r>
                        <a:rPr lang="ko" sz="1200"/>
                        <a:t>중</a:t>
                      </a:r>
                      <a:endParaRPr sz="1200"/>
                    </a:p>
                  </a:txBody>
                  <a:tcPr marL="91450" marR="91450" marT="60975" marB="60975" anchor="ctr"/>
                </a:tc>
                <a:tc>
                  <a:txBody>
                    <a:bodyPr vert="horz" lIns="91450" tIns="60975" rIns="91450" bIns="60975" anchor="ctr" anchorCtr="0"/>
                    <a:p>
                      <a:pPr marL="0" marR="0" lvl="0" indent="0" algn="ctr" rtl="0">
                        <a:spcBef>
                          <a:spcPts val="0"/>
                        </a:spcBef>
                        <a:spcAft>
                          <a:spcPts val="0"/>
                        </a:spcAft>
                        <a:buNone/>
                        <a:defRPr/>
                      </a:pPr>
                      <a:r>
                        <a:rPr lang="ko" sz="1200" b="1" u="none" strike="noStrike" cap="none"/>
                        <a:t>중요도</a:t>
                      </a:r>
                      <a:endParaRPr sz="1200"/>
                    </a:p>
                  </a:txBody>
                  <a:tcPr marL="91450" marR="91450" marT="60975" marB="60975" anchor="ctr">
                    <a:solidFill>
                      <a:srgbClr val="b7cce4"/>
                    </a:solidFill>
                  </a:tcPr>
                </a:tc>
                <a:tc>
                  <a:txBody>
                    <a:bodyPr vert="horz" lIns="91450" tIns="60975" rIns="91450" bIns="60975" anchor="ctr" anchorCtr="0"/>
                    <a:p>
                      <a:pPr marL="0" marR="0" lvl="0" indent="0" algn="ctr" rtl="0">
                        <a:spcBef>
                          <a:spcPts val="0"/>
                        </a:spcBef>
                        <a:spcAft>
                          <a:spcPts val="0"/>
                        </a:spcAft>
                        <a:buNone/>
                        <a:defRPr/>
                      </a:pPr>
                      <a:r>
                        <a:rPr lang="ko" sz="1200"/>
                        <a:t>3</a:t>
                      </a:r>
                      <a:endParaRPr sz="1200" u="none" strike="noStrike" cap="none"/>
                    </a:p>
                  </a:txBody>
                  <a:tcPr marL="91450" marR="91450" marT="60975" marB="60975" anchor="ctr"/>
                </a:tc>
              </a:tr>
              <a:tr h="958325">
                <a:tc vMerge="1">
                  <a:txBody>
                    <a:bodyPr wrap="square">
                      <a:spAutoFit/>
                    </a:bodyPr>
                    <a:p>
                      <a:pPr>
                        <a:defRPr/>
                      </a:pPr>
                      <a:endParaRPr lang="ko-KR" altLang="en-US"/>
                    </a:p>
                  </a:txBody>
                  <a:tcPr marL="91440" marR="91440"/>
                </a:tc>
                <a:tc vMerge="1">
                  <a:txBody>
                    <a:bodyPr wrap="square">
                      <a:spAutoFit/>
                    </a:bodyPr>
                    <a:p>
                      <a:pPr>
                        <a:defRPr/>
                      </a:pPr>
                      <a:endParaRPr lang="ko-KR" altLang="en-US"/>
                    </a:p>
                  </a:txBody>
                  <a:tcPr marL="91440" marR="91440"/>
                </a:tc>
                <a:tc>
                  <a:txBody>
                    <a:bodyPr vert="horz" lIns="91450" tIns="60975" rIns="91450" bIns="60975" anchor="ctr" anchorCtr="0"/>
                    <a:p>
                      <a:pPr marL="0" marR="0" lvl="0" indent="0" algn="ctr" rtl="0">
                        <a:spcBef>
                          <a:spcPts val="0"/>
                        </a:spcBef>
                        <a:spcAft>
                          <a:spcPts val="0"/>
                        </a:spcAft>
                        <a:buNone/>
                        <a:defRPr/>
                      </a:pPr>
                      <a:r>
                        <a:rPr lang="ko" sz="1200" b="1" u="none" strike="noStrike" cap="none"/>
                        <a:t>난이도</a:t>
                      </a:r>
                      <a:endParaRPr sz="1200"/>
                    </a:p>
                  </a:txBody>
                  <a:tcPr marL="91450" marR="91450" marT="60975" marB="60975" anchor="ctr">
                    <a:solidFill>
                      <a:srgbClr val="b7cce4"/>
                    </a:solidFill>
                  </a:tcPr>
                </a:tc>
                <a:tc>
                  <a:txBody>
                    <a:bodyPr vert="horz" lIns="91450" tIns="60975" rIns="91450" bIns="60975" anchor="ctr" anchorCtr="0"/>
                    <a:p>
                      <a:pPr marL="0" marR="0" lvl="0" indent="0" algn="l" rtl="0">
                        <a:spcBef>
                          <a:spcPts val="0"/>
                        </a:spcBef>
                        <a:spcAft>
                          <a:spcPts val="0"/>
                        </a:spcAft>
                        <a:buNone/>
                        <a:defRPr/>
                      </a:pPr>
                      <a:r>
                        <a:rPr lang="ko-KR" altLang="en-US" sz="1200"/>
                        <a:t>사용자가 </a:t>
                      </a:r>
                      <a:r>
                        <a:rPr lang="ko" sz="1200"/>
                        <a:t>검색 내용과 공공 데이터에서 파싱한 데이터를 받아와 가장 적합한 판례 데이터를 불러오게 만든다.</a:t>
                      </a:r>
                      <a:endParaRPr lang="ko" sz="1200"/>
                    </a:p>
                  </a:txBody>
                  <a:tcPr marL="91450" marR="91450" marT="60975" marB="60975" anchor="ctr"/>
                </a:tc>
              </a:tr>
              <a:tr h="741925">
                <a:tc>
                  <a:txBody>
                    <a:bodyPr vert="horz" lIns="91450" tIns="60975" rIns="91450" bIns="60975" anchor="ctr" anchorCtr="0"/>
                    <a:p>
                      <a:pPr marL="0" marR="0" lvl="0" indent="0" algn="ctr" rtl="0">
                        <a:spcBef>
                          <a:spcPts val="0"/>
                        </a:spcBef>
                        <a:spcAft>
                          <a:spcPts val="0"/>
                        </a:spcAft>
                        <a:buNone/>
                        <a:defRPr/>
                      </a:pPr>
                      <a:r>
                        <a:rPr lang="ko" sz="1200" b="1" u="none" strike="noStrike" cap="none"/>
                        <a:t>선행 조건</a:t>
                      </a:r>
                      <a:endParaRPr sz="1200"/>
                    </a:p>
                  </a:txBody>
                  <a:tcPr marL="91450" marR="91450" marT="60975" marB="60975" anchor="ctr">
                    <a:solidFill>
                      <a:srgbClr val="b7cce4"/>
                    </a:solidFill>
                  </a:tcPr>
                </a:tc>
                <a:tc gridSpan="3">
                  <a:txBody>
                    <a:bodyPr vert="horz" lIns="91450" tIns="60975" rIns="91450" bIns="60975" anchor="t" anchorCtr="0"/>
                    <a:p>
                      <a:pPr marL="0" marR="0" lvl="0" indent="0" algn="l" rtl="0">
                        <a:spcBef>
                          <a:spcPts val="0"/>
                        </a:spcBef>
                        <a:spcAft>
                          <a:spcPts val="0"/>
                        </a:spcAft>
                        <a:buNone/>
                        <a:defRPr/>
                      </a:pPr>
                      <a:endParaRPr lang="ko-KR" altLang="en-US" sz="1200"/>
                    </a:p>
                    <a:p>
                      <a:pPr marL="0" marR="0" lvl="0" indent="0" algn="l" rtl="0">
                        <a:spcBef>
                          <a:spcPts val="0"/>
                        </a:spcBef>
                        <a:spcAft>
                          <a:spcPts val="0"/>
                        </a:spcAft>
                        <a:buNone/>
                        <a:defRPr/>
                      </a:pPr>
                      <a:r>
                        <a:rPr lang="ko-KR" altLang="en-US" sz="1200"/>
                        <a:t>사</a:t>
                      </a:r>
                      <a:r>
                        <a:rPr lang="ko" sz="1200"/>
                        <a:t>용자가 판례검색을 할 수 있게 검색란을 만들어 검색을 할 수 있도록 한다.</a:t>
                      </a:r>
                      <a:endParaRPr lang="ko" sz="1200"/>
                    </a:p>
                    <a:p>
                      <a:pPr marL="0" marR="0" lvl="0" indent="0" algn="l" rtl="0">
                        <a:spcBef>
                          <a:spcPts val="0"/>
                        </a:spcBef>
                        <a:spcAft>
                          <a:spcPts val="0"/>
                        </a:spcAft>
                        <a:buNone/>
                        <a:defRPr/>
                      </a:pPr>
                      <a:endParaRPr lang="ko" sz="1200"/>
                    </a:p>
                  </a:txBody>
                  <a:tcPr marL="91450" marR="91450" marT="60975" marB="60975"/>
                </a:tc>
                <a:tc hMerge="1">
                  <a:txBody>
                    <a:bodyPr wrap="square">
                      <a:spAutoFit/>
                    </a:bodyPr>
                    <a:p>
                      <a:pPr>
                        <a:defRPr/>
                      </a:pPr>
                      <a:endParaRPr lang="ko-KR" altLang="en-US"/>
                    </a:p>
                  </a:txBody>
                  <a:tcPr marL="91440" marR="91440"/>
                </a:tc>
                <a:tc hMerge="1">
                  <a:txBody>
                    <a:bodyPr wrap="square">
                      <a:spAutoFit/>
                    </a:bodyPr>
                    <a:p>
                      <a:pPr>
                        <a:defRPr/>
                      </a:pPr>
                      <a:endParaRPr lang="ko-KR" altLang="en-US"/>
                    </a:p>
                  </a:txBody>
                  <a:tcPr marL="91440" marR="91440"/>
                </a:tc>
              </a:tr>
              <a:tr h="958325">
                <a:tc>
                  <a:txBody>
                    <a:bodyPr vert="horz" lIns="91450" tIns="60975" rIns="91450" bIns="60975" anchor="ctr" anchorCtr="0"/>
                    <a:p>
                      <a:pPr marL="0" marR="0" lvl="0" indent="0" algn="ctr" rtl="0">
                        <a:spcBef>
                          <a:spcPts val="0"/>
                        </a:spcBef>
                        <a:spcAft>
                          <a:spcPts val="0"/>
                        </a:spcAft>
                        <a:buNone/>
                        <a:defRPr/>
                      </a:pPr>
                      <a:r>
                        <a:rPr lang="ko" sz="1200" b="1" u="none" strike="noStrike" cap="none"/>
                        <a:t>후행 조건</a:t>
                      </a:r>
                      <a:endParaRPr sz="1200"/>
                    </a:p>
                  </a:txBody>
                  <a:tcPr marL="91450" marR="91450" marT="60975" marB="60975" anchor="ctr">
                    <a:solidFill>
                      <a:srgbClr val="b7cce4"/>
                    </a:solidFill>
                  </a:tcPr>
                </a:tc>
                <a:tc gridSpan="3">
                  <a:txBody>
                    <a:bodyPr vert="horz" lIns="91450" tIns="60975" rIns="91450" bIns="60975" anchor="ctr" anchorCtr="0"/>
                    <a:p>
                      <a:pPr marL="0" marR="0" lvl="0" indent="0" algn="l" rtl="0">
                        <a:spcBef>
                          <a:spcPts val="0"/>
                        </a:spcBef>
                        <a:spcAft>
                          <a:spcPts val="0"/>
                        </a:spcAft>
                        <a:buNone/>
                        <a:defRPr/>
                      </a:pPr>
                      <a:endParaRPr lang="ko" sz="1200"/>
                    </a:p>
                    <a:p>
                      <a:pPr marL="0" marR="0" lvl="0" indent="0" algn="l" rtl="0">
                        <a:spcBef>
                          <a:spcPts val="0"/>
                        </a:spcBef>
                        <a:spcAft>
                          <a:spcPts val="0"/>
                        </a:spcAft>
                        <a:buNone/>
                        <a:defRPr/>
                      </a:pPr>
                      <a:r>
                        <a:rPr lang="ko" sz="1200"/>
                        <a:t>공공 데이터를 파싱해 이용자가 검색한 판례에 대한 비교와분석을 통해 가장 적합한 판례 데이터를 이용자에게 보여준다.</a:t>
                      </a:r>
                      <a:endParaRPr lang="ko" sz="1200"/>
                    </a:p>
                    <a:p>
                      <a:pPr marL="0" marR="0" lvl="0" indent="0" algn="l" rtl="0">
                        <a:spcBef>
                          <a:spcPts val="0"/>
                        </a:spcBef>
                        <a:spcAft>
                          <a:spcPts val="0"/>
                        </a:spcAft>
                        <a:buNone/>
                        <a:defRPr/>
                      </a:pPr>
                      <a:endParaRPr sz="1200"/>
                    </a:p>
                  </a:txBody>
                  <a:tcPr marL="91450" marR="91450" marT="60975" marB="60975" anchor="ctr"/>
                </a:tc>
                <a:tc hMerge="1">
                  <a:txBody>
                    <a:bodyPr wrap="square">
                      <a:spAutoFit/>
                    </a:bodyPr>
                    <a:p>
                      <a:pPr>
                        <a:defRPr/>
                      </a:pPr>
                      <a:endParaRPr lang="ko-KR" altLang="en-US"/>
                    </a:p>
                  </a:txBody>
                  <a:tcPr marL="91440" marR="91440"/>
                </a:tc>
                <a:tc hMerge="1">
                  <a:txBody>
                    <a:bodyPr wrap="square">
                      <a:spAutoFit/>
                    </a:bodyPr>
                    <a:p>
                      <a:pPr>
                        <a:defRPr/>
                      </a:pPr>
                      <a:endParaRPr lang="ko-KR" altLang="en-US"/>
                    </a:p>
                  </a:txBody>
                  <a:tcPr marL="91440" marR="91440"/>
                </a:tc>
              </a:tr>
            </a:tbl>
          </a:graphicData>
        </a:graphic>
      </p:graphicFrame>
      <p:sp>
        <p:nvSpPr>
          <p:cNvPr id="219" name="Google Shape;219;p35"/>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220" name="Google Shape;220;p35"/>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pic>
        <p:nvPicPr>
          <p:cNvPr id="221" name="Google Shape;221;p35"/>
          <p:cNvPicPr/>
          <p:nvPr/>
        </p:nvPicPr>
        <p:blipFill rotWithShape="1">
          <a:blip r:embed="rId3">
            <a:alphaModFix/>
          </a:blip>
          <a:srcRect/>
          <a:stretch>
            <a:fillRect/>
          </a:stretch>
        </p:blipFill>
        <p:spPr>
          <a:xfrm>
            <a:off x="8675687" y="476250"/>
            <a:ext cx="455612" cy="158750"/>
          </a:xfrm>
          <a:prstGeom prst="rect">
            <a:avLst/>
          </a:prstGeom>
          <a:noFill/>
          <a:ln>
            <a:noFill/>
          </a:ln>
        </p:spPr>
      </p:pic>
      <p:pic>
        <p:nvPicPr>
          <p:cNvPr id="222" name="Google Shape;222;p35"/>
          <p:cNvPicPr/>
          <p:nvPr/>
        </p:nvPicPr>
        <p:blipFill rotWithShape="1">
          <a:blip r:embed="rId4">
            <a:alphaModFix/>
          </a:blip>
          <a:srcRect/>
          <a:stretch>
            <a:fillRect/>
          </a:stretch>
        </p:blipFill>
        <p:spPr>
          <a:xfrm>
            <a:off x="8115300" y="125412"/>
            <a:ext cx="868362" cy="279401"/>
          </a:xfrm>
          <a:prstGeom prst="rect">
            <a:avLst/>
          </a:prstGeom>
          <a:noFill/>
          <a:ln>
            <a:noFill/>
          </a:ln>
        </p:spPr>
      </p:pic>
      <p:cxnSp>
        <p:nvCxnSpPr>
          <p:cNvPr id="223" name="Google Shape;223;p35"/>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sp>
        <p:nvSpPr>
          <p:cNvPr id="224" name="Google Shape;224;p35"/>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유즈케이스</a:t>
            </a:r>
            <a:r>
              <a:rPr lang="ko" sz="1700" b="1">
                <a:solidFill>
                  <a:schemeClr val="lt1"/>
                </a:solidFill>
                <a:latin typeface="맑은 고딕"/>
                <a:ea typeface="맑은 고딕"/>
                <a:cs typeface="맑은 고딕"/>
                <a:sym typeface="맑은 고딕"/>
              </a:rPr>
              <a:t> 정의서</a:t>
            </a:r>
            <a:endParaRPr/>
          </a:p>
        </p:txBody>
      </p:sp>
      <p:sp>
        <p:nvSpPr>
          <p:cNvPr id="225" name="Google Shape;225;p35"/>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7.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graphicFrame>
        <p:nvGraphicFramePr>
          <p:cNvPr id="230" name="Google Shape;230;p36"/>
          <p:cNvGraphicFramePr/>
          <p:nvPr/>
        </p:nvGraphicFramePr>
        <p:xfrm>
          <a:off x="603195" y="1363313"/>
          <a:ext cx="8072500" cy="4855900"/>
        </p:xfrm>
        <a:graphic>
          <a:graphicData uri="http://schemas.openxmlformats.org/drawingml/2006/table">
            <a:tbl>
              <a:tblPr firstRow="1" bandRow="1">
                <a:noFill/>
                <a:tableStyleId>{35829F13-1326-4503-AE29-722C18B004E0}</a:tableStyleId>
              </a:tblPr>
              <a:tblGrid>
                <a:gridCol w="1146725"/>
                <a:gridCol w="1146725"/>
                <a:gridCol w="5779050"/>
              </a:tblGrid>
              <a:tr h="1534275">
                <a:tc rowSpan="2">
                  <a:txBody>
                    <a:bodyPr vert="horz" lIns="91450" tIns="60975" rIns="91450" bIns="60975" anchor="ctr" anchorCtr="0"/>
                    <a:p>
                      <a:pPr marL="0" marR="0" lvl="0" indent="0" algn="ctr" rtl="0">
                        <a:spcBef>
                          <a:spcPts val="0"/>
                        </a:spcBef>
                        <a:spcAft>
                          <a:spcPts val="0"/>
                        </a:spcAft>
                        <a:buNone/>
                        <a:defRPr/>
                      </a:pPr>
                      <a:r>
                        <a:rPr lang="ko" sz="1200" b="1" u="none" strike="noStrike" cap="none">
                          <a:latin typeface="굴림"/>
                          <a:ea typeface="굴림"/>
                          <a:cs typeface="굴림"/>
                          <a:sym typeface="굴림"/>
                        </a:rPr>
                        <a:t>시나리오</a:t>
                      </a:r>
                      <a:endParaRPr sz="1200">
                        <a:latin typeface="굴림"/>
                        <a:ea typeface="굴림"/>
                        <a:cs typeface="굴림"/>
                        <a:sym typeface="굴림"/>
                      </a:endParaRPr>
                    </a:p>
                  </a:txBody>
                  <a:tcPr marL="91450" marR="91450" marT="60975" marB="60975" anchor="ctr">
                    <a:solidFill>
                      <a:srgbClr val="b7cce4"/>
                    </a:solidFill>
                  </a:tcPr>
                </a:tc>
                <a:tc>
                  <a:txBody>
                    <a:bodyPr vert="horz" lIns="91450" tIns="60975" rIns="91450" bIns="60975" anchor="ctr" anchorCtr="0"/>
                    <a:p>
                      <a:pPr marL="0" marR="0" lvl="0" indent="0" algn="ctr" rtl="0">
                        <a:spcBef>
                          <a:spcPts val="0"/>
                        </a:spcBef>
                        <a:spcAft>
                          <a:spcPts val="0"/>
                        </a:spcAft>
                        <a:buNone/>
                        <a:defRPr/>
                      </a:pPr>
                      <a:r>
                        <a:rPr lang="ko" sz="1200" b="1" u="none" strike="noStrike" cap="none">
                          <a:latin typeface="굴림"/>
                          <a:ea typeface="굴림"/>
                          <a:cs typeface="굴림"/>
                          <a:sym typeface="굴림"/>
                        </a:rPr>
                        <a:t>기본</a:t>
                      </a:r>
                      <a:endParaRPr lang="ko" sz="1200" b="1" u="none" strike="noStrike" cap="none">
                        <a:latin typeface="굴림"/>
                        <a:ea typeface="굴림"/>
                        <a:cs typeface="굴림"/>
                        <a:sym typeface="굴림"/>
                      </a:endParaRPr>
                    </a:p>
                    <a:p>
                      <a:pPr marL="0" marR="0" lvl="0" indent="0" algn="ctr" rtl="0">
                        <a:spcBef>
                          <a:spcPts val="0"/>
                        </a:spcBef>
                        <a:spcAft>
                          <a:spcPts val="0"/>
                        </a:spcAft>
                        <a:buNone/>
                        <a:defRPr/>
                      </a:pPr>
                      <a:r>
                        <a:rPr lang="ko" sz="1200" b="1" u="none" strike="noStrike" cap="none">
                          <a:latin typeface="굴림"/>
                          <a:ea typeface="굴림"/>
                          <a:cs typeface="굴림"/>
                          <a:sym typeface="굴림"/>
                        </a:rPr>
                        <a:t>시나리오</a:t>
                      </a:r>
                      <a:endParaRPr sz="1200">
                        <a:latin typeface="굴림"/>
                        <a:ea typeface="굴림"/>
                        <a:cs typeface="굴림"/>
                        <a:sym typeface="굴림"/>
                      </a:endParaRPr>
                    </a:p>
                  </a:txBody>
                  <a:tcPr marL="91450" marR="91450" marT="60975" marB="60975" anchor="ctr"/>
                </a:tc>
                <a:tc>
                  <a:txBody>
                    <a:bodyPr vert="horz" lIns="91450" tIns="60975" rIns="91450" bIns="60975" anchor="ctr" anchorCtr="0"/>
                    <a:p>
                      <a:pPr marL="0" marR="0" lvl="0" indent="0" algn="l" rtl="0">
                        <a:spcBef>
                          <a:spcPts val="0"/>
                        </a:spcBef>
                        <a:spcAft>
                          <a:spcPts val="0"/>
                        </a:spcAft>
                        <a:buNone/>
                        <a:defRPr/>
                      </a:pPr>
                      <a:r>
                        <a:rPr lang="ko" sz="1200">
                          <a:latin typeface="굴림"/>
                          <a:ea typeface="굴림"/>
                          <a:cs typeface="굴림"/>
                          <a:sym typeface="굴림"/>
                        </a:rPr>
                        <a:t>1. </a:t>
                      </a:r>
                      <a:r>
                        <a:rPr lang="ko-KR" altLang="en-US" sz="1200">
                          <a:latin typeface="굴림"/>
                          <a:ea typeface="굴림"/>
                          <a:cs typeface="굴림"/>
                          <a:sym typeface="굴림"/>
                        </a:rPr>
                        <a:t>사용자가 </a:t>
                      </a:r>
                      <a:r>
                        <a:rPr lang="ko" sz="1200">
                          <a:latin typeface="굴림"/>
                          <a:ea typeface="굴림"/>
                          <a:cs typeface="굴림"/>
                          <a:sym typeface="굴림"/>
                        </a:rPr>
                        <a:t>판례 검색을 할 수 있다.</a:t>
                      </a:r>
                      <a:endParaRPr lang="ko" sz="1200">
                        <a:latin typeface="굴림"/>
                        <a:ea typeface="굴림"/>
                        <a:cs typeface="굴림"/>
                        <a:sym typeface="굴림"/>
                      </a:endParaRPr>
                    </a:p>
                    <a:p>
                      <a:pPr marL="0" marR="0" lvl="0" indent="0" algn="l" rtl="0">
                        <a:spcBef>
                          <a:spcPts val="0"/>
                        </a:spcBef>
                        <a:spcAft>
                          <a:spcPts val="0"/>
                        </a:spcAft>
                        <a:buNone/>
                        <a:defRPr/>
                      </a:pPr>
                      <a:r>
                        <a:rPr lang="ko" sz="1200">
                          <a:latin typeface="굴림"/>
                          <a:ea typeface="굴림"/>
                          <a:cs typeface="굴림"/>
                          <a:sym typeface="굴림"/>
                        </a:rPr>
                        <a:t>2. </a:t>
                      </a:r>
                      <a:r>
                        <a:rPr lang="ko-KR" altLang="en-US" sz="1200">
                          <a:latin typeface="굴림"/>
                          <a:ea typeface="굴림"/>
                          <a:cs typeface="굴림"/>
                          <a:sym typeface="굴림"/>
                        </a:rPr>
                        <a:t>사용자가 </a:t>
                      </a:r>
                      <a:r>
                        <a:rPr lang="ko" sz="1200">
                          <a:latin typeface="굴림"/>
                          <a:ea typeface="굴림"/>
                          <a:cs typeface="굴림"/>
                          <a:sym typeface="굴림"/>
                        </a:rPr>
                        <a:t>페이지를 이용할 수 있다.</a:t>
                      </a:r>
                      <a:endParaRPr lang="ko" sz="1200">
                        <a:latin typeface="굴림"/>
                        <a:ea typeface="굴림"/>
                        <a:cs typeface="굴림"/>
                        <a:sym typeface="굴림"/>
                      </a:endParaRPr>
                    </a:p>
                    <a:p>
                      <a:pPr marL="0" marR="0" lvl="0" indent="0" algn="l" rtl="0">
                        <a:spcBef>
                          <a:spcPts val="0"/>
                        </a:spcBef>
                        <a:spcAft>
                          <a:spcPts val="0"/>
                        </a:spcAft>
                        <a:buNone/>
                        <a:defRPr/>
                      </a:pPr>
                      <a:r>
                        <a:rPr lang="ko" sz="1200">
                          <a:latin typeface="굴림"/>
                          <a:ea typeface="굴림"/>
                          <a:cs typeface="굴림"/>
                          <a:sym typeface="굴림"/>
                        </a:rPr>
                        <a:t>3. </a:t>
                      </a:r>
                      <a:r>
                        <a:rPr lang="ko-KR" altLang="en-US" sz="1200">
                          <a:latin typeface="굴림"/>
                          <a:ea typeface="굴림"/>
                          <a:cs typeface="굴림"/>
                          <a:sym typeface="굴림"/>
                        </a:rPr>
                        <a:t>사용자는</a:t>
                      </a:r>
                      <a:r>
                        <a:rPr lang="ko" sz="1200">
                          <a:latin typeface="굴림"/>
                          <a:ea typeface="굴림"/>
                          <a:cs typeface="굴림"/>
                          <a:sym typeface="굴림"/>
                        </a:rPr>
                        <a:t> 판례 검색을 통해 AWS 데이터 베이스에 저장되어 있는 데이터를 가지고 온다.</a:t>
                      </a:r>
                      <a:endParaRPr lang="ko" sz="1200">
                        <a:latin typeface="굴림"/>
                        <a:ea typeface="굴림"/>
                        <a:cs typeface="굴림"/>
                        <a:sym typeface="굴림"/>
                      </a:endParaRPr>
                    </a:p>
                    <a:p>
                      <a:pPr marL="0" marR="0" lvl="0" indent="0" algn="l" rtl="0">
                        <a:spcBef>
                          <a:spcPts val="0"/>
                        </a:spcBef>
                        <a:spcAft>
                          <a:spcPts val="0"/>
                        </a:spcAft>
                        <a:buNone/>
                        <a:defRPr/>
                      </a:pPr>
                      <a:r>
                        <a:rPr lang="ko" sz="1200">
                          <a:latin typeface="굴림"/>
                          <a:ea typeface="굴림"/>
                          <a:cs typeface="굴림"/>
                          <a:sym typeface="굴림"/>
                        </a:rPr>
                        <a:t>4. AWS 데이터 베이스에서 가져온 데이터와 </a:t>
                      </a:r>
                      <a:r>
                        <a:rPr lang="ko-KR" altLang="en-US" sz="1200">
                          <a:latin typeface="굴림"/>
                          <a:ea typeface="굴림"/>
                          <a:cs typeface="굴림"/>
                          <a:sym typeface="굴림"/>
                        </a:rPr>
                        <a:t>사용자가 </a:t>
                      </a:r>
                      <a:r>
                        <a:rPr lang="ko" sz="1200">
                          <a:latin typeface="굴림"/>
                          <a:ea typeface="굴림"/>
                          <a:cs typeface="굴림"/>
                          <a:sym typeface="굴림"/>
                        </a:rPr>
                        <a:t>판례 검색을 한 내용을 비교, 분석을 하여 가장 적합한 내용의 판례 데이터를 가지고 온다.</a:t>
                      </a:r>
                      <a:endParaRPr lang="ko" sz="1200">
                        <a:latin typeface="굴림"/>
                        <a:ea typeface="굴림"/>
                        <a:cs typeface="굴림"/>
                        <a:sym typeface="굴림"/>
                      </a:endParaRPr>
                    </a:p>
                  </a:txBody>
                  <a:tcPr marL="91450" marR="91450" marT="60975" marB="60975" anchor="ctr"/>
                </a:tc>
              </a:tr>
              <a:tr h="1973725">
                <a:tc vMerge="1">
                  <a:txBody>
                    <a:bodyPr wrap="square">
                      <a:spAutoFit/>
                    </a:bodyPr>
                    <a:p>
                      <a:pPr>
                        <a:defRPr/>
                      </a:pPr>
                      <a:endParaRPr lang="ko-KR" altLang="en-US"/>
                    </a:p>
                  </a:txBody>
                  <a:tcPr marL="91440" marR="91440"/>
                </a:tc>
                <a:tc>
                  <a:txBody>
                    <a:bodyPr vert="horz" lIns="91450" tIns="60975" rIns="91450" bIns="60975" anchor="ctr" anchorCtr="0"/>
                    <a:p>
                      <a:pPr marL="0" marR="0" lvl="0" indent="0" algn="ctr" rtl="0">
                        <a:spcBef>
                          <a:spcPts val="0"/>
                        </a:spcBef>
                        <a:spcAft>
                          <a:spcPts val="0"/>
                        </a:spcAft>
                        <a:buNone/>
                        <a:defRPr/>
                      </a:pPr>
                      <a:r>
                        <a:rPr lang="ko" sz="1200" b="1" u="none" strike="noStrike" cap="none">
                          <a:latin typeface="굴림"/>
                          <a:ea typeface="굴림"/>
                          <a:cs typeface="굴림"/>
                          <a:sym typeface="굴림"/>
                        </a:rPr>
                        <a:t>대안</a:t>
                      </a:r>
                      <a:endParaRPr lang="ko" sz="1200" b="1" u="none" strike="noStrike" cap="none">
                        <a:latin typeface="굴림"/>
                        <a:ea typeface="굴림"/>
                        <a:cs typeface="굴림"/>
                        <a:sym typeface="굴림"/>
                      </a:endParaRPr>
                    </a:p>
                    <a:p>
                      <a:pPr marL="0" marR="0" lvl="0" indent="0" algn="ctr" rtl="0">
                        <a:spcBef>
                          <a:spcPts val="0"/>
                        </a:spcBef>
                        <a:spcAft>
                          <a:spcPts val="0"/>
                        </a:spcAft>
                        <a:buNone/>
                        <a:defRPr/>
                      </a:pPr>
                      <a:r>
                        <a:rPr lang="ko" sz="1200" b="1" u="none" strike="noStrike" cap="none">
                          <a:latin typeface="굴림"/>
                          <a:ea typeface="굴림"/>
                          <a:cs typeface="굴림"/>
                          <a:sym typeface="굴림"/>
                        </a:rPr>
                        <a:t>시나리오</a:t>
                      </a:r>
                      <a:endParaRPr sz="1200">
                        <a:latin typeface="굴림"/>
                        <a:ea typeface="굴림"/>
                        <a:cs typeface="굴림"/>
                        <a:sym typeface="굴림"/>
                      </a:endParaRPr>
                    </a:p>
                  </a:txBody>
                  <a:tcPr marL="91450" marR="91450" marT="60975" marB="60975" anchor="ctr"/>
                </a:tc>
                <a:tc>
                  <a:txBody>
                    <a:bodyPr vert="horz" lIns="91450" tIns="60975" rIns="91450" bIns="60975" anchor="ctr" anchorCtr="0"/>
                    <a:p>
                      <a:pPr marL="457200" marR="0" lvl="0" indent="-342900" algn="l" rtl="0">
                        <a:spcBef>
                          <a:spcPts val="0"/>
                        </a:spcBef>
                        <a:spcAft>
                          <a:spcPts val="0"/>
                        </a:spcAft>
                        <a:buClr>
                          <a:srgbClr val="000000"/>
                        </a:buClr>
                        <a:buSzPct val="25000"/>
                        <a:buFont typeface="맑은 고딕"/>
                        <a:buNone/>
                        <a:defRPr/>
                      </a:pPr>
                      <a:r>
                        <a:rPr lang="en-US" altLang="ko-KR" sz="1200" u="none" strike="noStrike" cap="none">
                          <a:latin typeface="굴림"/>
                          <a:ea typeface="굴림"/>
                          <a:cs typeface="굴림"/>
                          <a:sym typeface="굴림"/>
                        </a:rPr>
                        <a:t>1.</a:t>
                      </a:r>
                      <a:r>
                        <a:rPr lang="ko-KR" altLang="en-US" sz="1200" u="none" strike="noStrike" cap="none">
                          <a:latin typeface="굴림"/>
                          <a:ea typeface="굴림"/>
                          <a:cs typeface="굴림"/>
                          <a:sym typeface="굴림"/>
                        </a:rPr>
                        <a:t>데이터에 없는 검색을 시도시 데이터가 없습니다라는 말을 띄운다</a:t>
                      </a:r>
                      <a:r>
                        <a:rPr lang="en-US" altLang="ko-KR" sz="1200" u="none" strike="noStrike" cap="none">
                          <a:latin typeface="굴림"/>
                          <a:ea typeface="굴림"/>
                          <a:cs typeface="굴림"/>
                          <a:sym typeface="굴림"/>
                        </a:rPr>
                        <a:t>.</a:t>
                      </a:r>
                      <a:endParaRPr lang="en-US" altLang="ko-KR" sz="1200" u="none" strike="noStrike" cap="none">
                        <a:latin typeface="굴림"/>
                        <a:ea typeface="굴림"/>
                        <a:cs typeface="굴림"/>
                        <a:sym typeface="굴림"/>
                      </a:endParaRPr>
                    </a:p>
                    <a:p>
                      <a:pPr marL="457200" marR="0" lvl="0" indent="-342900" algn="l" rtl="0">
                        <a:spcBef>
                          <a:spcPts val="0"/>
                        </a:spcBef>
                        <a:spcAft>
                          <a:spcPts val="0"/>
                        </a:spcAft>
                        <a:buClr>
                          <a:srgbClr val="000000"/>
                        </a:buClr>
                        <a:buSzPct val="25000"/>
                        <a:buFont typeface="맑은 고딕"/>
                        <a:buNone/>
                        <a:defRPr/>
                      </a:pPr>
                      <a:endParaRPr lang="en-US" altLang="ko-KR" sz="1200" u="none" strike="noStrike" cap="none">
                        <a:latin typeface="굴림"/>
                        <a:ea typeface="굴림"/>
                        <a:cs typeface="굴림"/>
                        <a:sym typeface="굴림"/>
                      </a:endParaRPr>
                    </a:p>
                  </a:txBody>
                  <a:tcPr marL="91450" marR="91450" marT="60975" marB="60975" anchor="ctr"/>
                </a:tc>
              </a:tr>
              <a:tr h="1347900">
                <a:tc>
                  <a:txBody>
                    <a:bodyPr vert="horz" lIns="91450" tIns="60975" rIns="91450" bIns="60975" anchor="ctr" anchorCtr="0"/>
                    <a:p>
                      <a:pPr marL="0" marR="0" lvl="0" indent="0" algn="ctr" rtl="0">
                        <a:spcBef>
                          <a:spcPts val="0"/>
                        </a:spcBef>
                        <a:spcAft>
                          <a:spcPts val="0"/>
                        </a:spcAft>
                        <a:buNone/>
                        <a:defRPr/>
                      </a:pPr>
                      <a:r>
                        <a:rPr lang="ko" sz="1200" b="1" u="none" strike="noStrike" cap="none">
                          <a:latin typeface="굴림"/>
                          <a:ea typeface="굴림"/>
                          <a:cs typeface="굴림"/>
                          <a:sym typeface="굴림"/>
                        </a:rPr>
                        <a:t>비기능적</a:t>
                      </a:r>
                      <a:endParaRPr lang="ko" sz="1200" b="1" u="none" strike="noStrike" cap="none">
                        <a:latin typeface="굴림"/>
                        <a:ea typeface="굴림"/>
                        <a:cs typeface="굴림"/>
                        <a:sym typeface="굴림"/>
                      </a:endParaRPr>
                    </a:p>
                    <a:p>
                      <a:pPr marL="0" marR="0" lvl="0" indent="0" algn="ctr" rtl="0">
                        <a:spcBef>
                          <a:spcPts val="0"/>
                        </a:spcBef>
                        <a:spcAft>
                          <a:spcPts val="0"/>
                        </a:spcAft>
                        <a:buNone/>
                        <a:defRPr/>
                      </a:pPr>
                      <a:r>
                        <a:rPr lang="ko" sz="1200" b="1" u="none" strike="noStrike" cap="none">
                          <a:latin typeface="굴림"/>
                          <a:ea typeface="굴림"/>
                          <a:cs typeface="굴림"/>
                          <a:sym typeface="굴림"/>
                        </a:rPr>
                        <a:t>요구사항</a:t>
                      </a:r>
                      <a:endParaRPr sz="1200">
                        <a:latin typeface="굴림"/>
                        <a:ea typeface="굴림"/>
                        <a:cs typeface="굴림"/>
                        <a:sym typeface="굴림"/>
                      </a:endParaRPr>
                    </a:p>
                  </a:txBody>
                  <a:tcPr marL="91450" marR="91450" marT="60975" marB="60975" anchor="ctr">
                    <a:solidFill>
                      <a:srgbClr val="b7cce4"/>
                    </a:solidFill>
                  </a:tcPr>
                </a:tc>
                <a:tc gridSpan="2">
                  <a:txBody>
                    <a:bodyPr vert="horz" lIns="91450" tIns="60975" rIns="91450" bIns="60975" anchor="ctr" anchorCtr="0"/>
                    <a:p>
                      <a:pPr marL="0" marR="0" lvl="0" indent="0" algn="l" rtl="0">
                        <a:spcBef>
                          <a:spcPts val="0"/>
                        </a:spcBef>
                        <a:spcAft>
                          <a:spcPts val="0"/>
                        </a:spcAft>
                        <a:buNone/>
                        <a:defRPr/>
                      </a:pPr>
                      <a:r>
                        <a:rPr lang="ko" sz="1200" u="none" strike="noStrike" cap="none">
                          <a:latin typeface="굴림"/>
                          <a:ea typeface="굴림"/>
                          <a:cs typeface="굴림"/>
                          <a:sym typeface="굴림"/>
                        </a:rPr>
                        <a:t>성능 : 3초 이내에 모든 화면을 조회, 입력, 수정 할 수 있다. </a:t>
                      </a:r>
                      <a:endParaRPr lang="ko" sz="1200" u="none" strike="noStrike" cap="none">
                        <a:latin typeface="굴림"/>
                        <a:ea typeface="굴림"/>
                        <a:cs typeface="굴림"/>
                        <a:sym typeface="굴림"/>
                      </a:endParaRPr>
                    </a:p>
                    <a:p>
                      <a:pPr marL="0" marR="0" lvl="0" indent="0" algn="l" rtl="0">
                        <a:spcBef>
                          <a:spcPts val="0"/>
                        </a:spcBef>
                        <a:spcAft>
                          <a:spcPts val="0"/>
                        </a:spcAft>
                        <a:buNone/>
                        <a:defRPr/>
                      </a:pPr>
                      <a:r>
                        <a:rPr lang="ko" sz="1200" u="none" strike="noStrike" cap="none">
                          <a:latin typeface="굴림"/>
                          <a:ea typeface="굴림"/>
                          <a:cs typeface="굴림"/>
                          <a:sym typeface="굴림"/>
                        </a:rPr>
                        <a:t>신뢰성  : 365일 24시간 접속하여 조회 할 수 있다. </a:t>
                      </a:r>
                      <a:endParaRPr lang="ko" sz="1200" u="none" strike="noStrike" cap="none">
                        <a:latin typeface="굴림"/>
                        <a:ea typeface="굴림"/>
                        <a:cs typeface="굴림"/>
                        <a:sym typeface="굴림"/>
                      </a:endParaRPr>
                    </a:p>
                    <a:p>
                      <a:pPr marL="0" marR="0" lvl="0" indent="0" algn="l" rtl="0">
                        <a:spcBef>
                          <a:spcPts val="0"/>
                        </a:spcBef>
                        <a:spcAft>
                          <a:spcPts val="0"/>
                        </a:spcAft>
                        <a:buNone/>
                        <a:defRPr/>
                      </a:pPr>
                      <a:r>
                        <a:rPr lang="ko" sz="1200" u="none" strike="noStrike" cap="none">
                          <a:latin typeface="굴림"/>
                          <a:ea typeface="굴림"/>
                          <a:cs typeface="굴림"/>
                          <a:sym typeface="굴림"/>
                        </a:rPr>
                        <a:t>보안 : </a:t>
                      </a:r>
                      <a:r>
                        <a:rPr lang="ko" sz="1200">
                          <a:latin typeface="굴림"/>
                          <a:ea typeface="굴림"/>
                          <a:cs typeface="굴림"/>
                          <a:sym typeface="굴림"/>
                        </a:rPr>
                        <a:t>웹</a:t>
                      </a:r>
                      <a:r>
                        <a:rPr lang="ko" sz="1200" u="none" strike="noStrike" cap="none">
                          <a:latin typeface="굴림"/>
                          <a:ea typeface="굴림"/>
                          <a:cs typeface="굴림"/>
                          <a:sym typeface="굴림"/>
                        </a:rPr>
                        <a:t>의 database에는 관리자 이외에는 확인할 수 없다. </a:t>
                      </a:r>
                      <a:endParaRPr sz="1200" u="none" strike="noStrike" cap="none">
                        <a:latin typeface="굴림"/>
                        <a:ea typeface="굴림"/>
                        <a:cs typeface="굴림"/>
                        <a:sym typeface="굴림"/>
                      </a:endParaRPr>
                    </a:p>
                  </a:txBody>
                  <a:tcPr marL="91450" marR="91450" marT="60975" marB="60975" anchor="ctr"/>
                </a:tc>
                <a:tc hMerge="1">
                  <a:txBody>
                    <a:bodyPr wrap="square">
                      <a:spAutoFit/>
                    </a:bodyPr>
                    <a:p>
                      <a:pPr>
                        <a:defRPr/>
                      </a:pPr>
                      <a:endParaRPr lang="ko-KR" altLang="en-US"/>
                    </a:p>
                  </a:txBody>
                  <a:tcPr marL="91440" marR="91440"/>
                </a:tc>
              </a:tr>
            </a:tbl>
          </a:graphicData>
        </a:graphic>
      </p:graphicFrame>
      <p:sp>
        <p:nvSpPr>
          <p:cNvPr id="231" name="Google Shape;231;p36"/>
          <p:cNvSpPr txBox="1"/>
          <p:nvPr/>
        </p:nvSpPr>
        <p:spPr>
          <a:xfrm>
            <a:off x="107950" y="0"/>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cxnSp>
        <p:nvCxnSpPr>
          <p:cNvPr id="232" name="Google Shape;232;p36"/>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pic>
        <p:nvPicPr>
          <p:cNvPr id="233" name="Google Shape;233;p36"/>
          <p:cNvPicPr/>
          <p:nvPr/>
        </p:nvPicPr>
        <p:blipFill rotWithShape="1">
          <a:blip r:embed="rId3">
            <a:alphaModFix/>
          </a:blip>
          <a:srcRect/>
          <a:stretch>
            <a:fillRect/>
          </a:stretch>
        </p:blipFill>
        <p:spPr>
          <a:xfrm>
            <a:off x="8675687" y="476250"/>
            <a:ext cx="455612" cy="158750"/>
          </a:xfrm>
          <a:prstGeom prst="rect">
            <a:avLst/>
          </a:prstGeom>
          <a:noFill/>
          <a:ln>
            <a:noFill/>
          </a:ln>
        </p:spPr>
      </p:pic>
      <p:pic>
        <p:nvPicPr>
          <p:cNvPr id="234" name="Google Shape;234;p36"/>
          <p:cNvPicPr/>
          <p:nvPr/>
        </p:nvPicPr>
        <p:blipFill rotWithShape="1">
          <a:blip r:embed="rId4">
            <a:alphaModFix/>
          </a:blip>
          <a:srcRect/>
          <a:stretch>
            <a:fillRect/>
          </a:stretch>
        </p:blipFill>
        <p:spPr>
          <a:xfrm>
            <a:off x="8115300" y="125412"/>
            <a:ext cx="868362" cy="279401"/>
          </a:xfrm>
          <a:prstGeom prst="rect">
            <a:avLst/>
          </a:prstGeom>
          <a:noFill/>
          <a:ln>
            <a:noFill/>
          </a:ln>
        </p:spPr>
      </p:pic>
      <p:cxnSp>
        <p:nvCxnSpPr>
          <p:cNvPr id="235" name="Google Shape;235;p36"/>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sp>
        <p:nvSpPr>
          <p:cNvPr id="236" name="Google Shape;236;p36"/>
          <p:cNvSpPr txBox="1"/>
          <p:nvPr/>
        </p:nvSpPr>
        <p:spPr>
          <a:xfrm>
            <a:off x="323850" y="692150"/>
            <a:ext cx="29529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맑은 고딕"/>
              <a:buNone/>
              <a:defRPr/>
            </a:pPr>
            <a:r>
              <a:rPr lang="ko" sz="1700" b="1" i="0" u="none">
                <a:solidFill>
                  <a:schemeClr val="lt1"/>
                </a:solidFill>
                <a:latin typeface="맑은 고딕"/>
                <a:ea typeface="맑은 고딕"/>
                <a:cs typeface="맑은 고딕"/>
                <a:sym typeface="맑은 고딕"/>
              </a:rPr>
              <a:t>| 유즈케이스</a:t>
            </a:r>
            <a:r>
              <a:rPr lang="ko" sz="1700" b="1">
                <a:solidFill>
                  <a:schemeClr val="lt1"/>
                </a:solidFill>
                <a:latin typeface="맑은 고딕"/>
                <a:ea typeface="맑은 고딕"/>
                <a:cs typeface="맑은 고딕"/>
                <a:sym typeface="맑은 고딕"/>
              </a:rPr>
              <a:t> 정의서_ 비회원</a:t>
            </a:r>
            <a:endParaRPr/>
          </a:p>
        </p:txBody>
      </p:sp>
      <p:sp>
        <p:nvSpPr>
          <p:cNvPr id="237" name="Google Shape;237;p36"/>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chemeClr val="lt1"/>
          </a:solidFill>
          <a:ln w="25400" cap="flat" cmpd="sng">
            <a:solidFill>
              <a:schemeClr val="lt1"/>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chemeClr val="dk1"/>
              </a:solidFill>
              <a:latin typeface="맑은 고딕"/>
              <a:ea typeface="맑은 고딕"/>
              <a:cs typeface="맑은 고딕"/>
              <a:sym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8.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61" name="Google Shape;261;p37"/>
          <p:cNvSpPr txBox="1"/>
          <p:nvPr/>
        </p:nvSpPr>
        <p:spPr>
          <a:xfrm>
            <a:off x="0" y="-7175"/>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rgbClr val="000000"/>
              </a:solidFill>
              <a:latin typeface="맑은 고딕"/>
              <a:ea typeface="맑은 고딕"/>
              <a:cs typeface="맑은 고딕"/>
              <a:sym typeface="맑은 고딕"/>
            </a:endParaRPr>
          </a:p>
        </p:txBody>
      </p:sp>
      <p:cxnSp>
        <p:nvCxnSpPr>
          <p:cNvPr id="262" name="Google Shape;262;p37"/>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263" name="Google Shape;263;p37"/>
          <p:cNvCxnSpPr/>
          <p:nvPr/>
        </p:nvCxnSpPr>
        <p:spPr>
          <a:xfrm rot="10800000" flipH="1">
            <a:off x="3197825" y="549350"/>
            <a:ext cx="5406600" cy="9300"/>
          </a:xfrm>
          <a:prstGeom prst="straightConnector1">
            <a:avLst/>
          </a:prstGeom>
          <a:noFill/>
          <a:ln w="28575" cap="flat" cmpd="sng">
            <a:solidFill>
              <a:srgbClr val="3b5aa8"/>
            </a:solidFill>
            <a:prstDash val="solid"/>
            <a:miter/>
            <a:headEnd w="med" len="med"/>
            <a:tailEnd w="med" len="med"/>
          </a:ln>
        </p:spPr>
      </p:cxnSp>
      <p:sp>
        <p:nvSpPr>
          <p:cNvPr id="264" name="Google Shape;264;p37"/>
          <p:cNvSpPr txBox="1"/>
          <p:nvPr/>
        </p:nvSpPr>
        <p:spPr>
          <a:xfrm>
            <a:off x="-137450" y="692150"/>
            <a:ext cx="3316800" cy="2730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ffffff"/>
              </a:buClr>
              <a:buSzPct val="25000"/>
              <a:buFont typeface="맑은 고딕"/>
              <a:buNone/>
              <a:defRPr/>
            </a:pPr>
            <a:r>
              <a:rPr lang="ko" sz="1700" b="1" i="0" u="none">
                <a:solidFill>
                  <a:srgbClr val="ffffff"/>
                </a:solidFill>
                <a:latin typeface="맑은 고딕"/>
                <a:ea typeface="맑은 고딕"/>
                <a:cs typeface="맑은 고딕"/>
                <a:sym typeface="맑은 고딕"/>
              </a:rPr>
              <a:t>|</a:t>
            </a:r>
            <a:r>
              <a:rPr lang="ko" sz="1500" b="1" i="0" u="none">
                <a:solidFill>
                  <a:srgbClr val="ffffff"/>
                </a:solidFill>
                <a:latin typeface="맑은 고딕"/>
                <a:ea typeface="맑은 고딕"/>
                <a:cs typeface="맑은 고딕"/>
                <a:sym typeface="맑은 고딕"/>
              </a:rPr>
              <a:t> </a:t>
            </a:r>
            <a:r>
              <a:rPr lang="ko" sz="1500" b="1">
                <a:solidFill>
                  <a:srgbClr val="ffffff"/>
                </a:solidFill>
                <a:latin typeface="맑은 고딕"/>
                <a:ea typeface="맑은 고딕"/>
                <a:cs typeface="맑은 고딕"/>
                <a:sym typeface="맑은 고딕"/>
              </a:rPr>
              <a:t>아키텍처(aws내의 학습 모델 구성)</a:t>
            </a:r>
            <a:endParaRPr sz="800" b="0" i="0" u="none">
              <a:solidFill>
                <a:srgbClr val="ffffff"/>
              </a:solidFill>
              <a:latin typeface="맑은 고딕"/>
              <a:ea typeface="맑은 고딕"/>
              <a:cs typeface="맑은 고딕"/>
              <a:sym typeface="맑은 고딕"/>
            </a:endParaRPr>
          </a:p>
        </p:txBody>
      </p:sp>
      <p:pic>
        <p:nvPicPr>
          <p:cNvPr id="265" name="Google Shape;265;p37"/>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266" name="Google Shape;266;p37"/>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rgbClr val="ffffff"/>
          </a:solidFill>
          <a:ln w="25400" cap="flat" cmpd="sng">
            <a:solidFill>
              <a:srgbClr val="ffffff"/>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rgbClr val="000000"/>
              </a:solidFill>
              <a:latin typeface="맑은 고딕"/>
              <a:ea typeface="맑은 고딕"/>
              <a:cs typeface="맑은 고딕"/>
              <a:sym typeface="맑은 고딕"/>
            </a:endParaRPr>
          </a:p>
        </p:txBody>
      </p:sp>
      <p:pic>
        <p:nvPicPr>
          <p:cNvPr id="267" name="Google Shape;267;p37"/>
          <p:cNvPicPr/>
          <p:nvPr/>
        </p:nvPicPr>
        <p:blipFill rotWithShape="1">
          <a:blip r:embed="rId4">
            <a:alphaModFix/>
          </a:blip>
          <a:srcRect/>
          <a:stretch>
            <a:fillRect/>
          </a:stretch>
        </p:blipFill>
        <p:spPr>
          <a:xfrm>
            <a:off x="8115300" y="125412"/>
            <a:ext cx="868362" cy="279401"/>
          </a:xfrm>
          <a:prstGeom prst="rect">
            <a:avLst/>
          </a:prstGeom>
          <a:noFill/>
          <a:ln>
            <a:noFill/>
          </a:ln>
        </p:spPr>
      </p:pic>
      <p:sp>
        <p:nvSpPr>
          <p:cNvPr id="268" name="Google Shape;268;p37"/>
          <p:cNvSpPr txBox="1"/>
          <p:nvPr/>
        </p:nvSpPr>
        <p:spPr>
          <a:xfrm>
            <a:off x="192650" y="5124225"/>
            <a:ext cx="8572500" cy="1493100"/>
          </a:xfrm>
          <a:prstGeom prst="rect">
            <a:avLst/>
          </a:prstGeom>
          <a:noFill/>
          <a:ln w="9525" cap="flat" cmpd="sng">
            <a:solidFill>
              <a:schemeClr val="dk1"/>
            </a:solidFill>
            <a:prstDash val="solid"/>
            <a:round/>
            <a:headEnd w="sm" len="sm"/>
            <a:tailEnd w="sm" len="sm"/>
          </a:ln>
        </p:spPr>
        <p:txBody>
          <a:bodyPr wrap="square" lIns="91425" tIns="91425" rIns="91425" bIns="91425" anchor="t" anchorCtr="0">
            <a:noAutofit/>
          </a:bodyPr>
          <a:lstStyle/>
          <a:p>
            <a:pPr marL="0" lvl="0" indent="0" algn="l" rtl="0">
              <a:spcBef>
                <a:spcPts val="0"/>
              </a:spcBef>
              <a:spcAft>
                <a:spcPts val="0"/>
              </a:spcAft>
              <a:buNone/>
              <a:defRPr/>
            </a:pPr>
            <a:r>
              <a:rPr lang="ko"/>
              <a:t>1) 법제처에서 교통사고에 대한 판례 데이터들을 가져와 csv파일로 생성</a:t>
            </a:r>
            <a:endParaRPr lang="ko"/>
          </a:p>
          <a:p>
            <a:pPr marL="0" lvl="0" indent="0" algn="l" rtl="0">
              <a:spcBef>
                <a:spcPts val="0"/>
              </a:spcBef>
              <a:spcAft>
                <a:spcPts val="0"/>
              </a:spcAft>
              <a:buNone/>
              <a:defRPr/>
            </a:pPr>
            <a:r>
              <a:rPr lang="ko"/>
              <a:t>2) 교통사고.csv를 s3라는 데이터 저장매체를 사용하여 안전하게 데이터들을 저장</a:t>
            </a:r>
            <a:endParaRPr lang="ko"/>
          </a:p>
          <a:p>
            <a:pPr marL="0" lvl="0" indent="0" algn="l" rtl="0">
              <a:spcBef>
                <a:spcPts val="0"/>
              </a:spcBef>
              <a:spcAft>
                <a:spcPts val="0"/>
              </a:spcAft>
              <a:buNone/>
              <a:defRPr/>
            </a:pPr>
            <a:r>
              <a:rPr lang="ko"/>
              <a:t>3) aws lambda함수를 써서 교통사고.csv를 학습하게 만들고 </a:t>
            </a:r>
            <a:endParaRPr lang="ko"/>
          </a:p>
          <a:p>
            <a:pPr marL="0" lvl="0" indent="0" algn="l" rtl="0">
              <a:spcBef>
                <a:spcPts val="0"/>
              </a:spcBef>
              <a:spcAft>
                <a:spcPts val="0"/>
              </a:spcAft>
              <a:buNone/>
              <a:defRPr/>
            </a:pPr>
            <a:r>
              <a:rPr lang="ko"/>
              <a:t>4) 교통사고.csv를 토대로 학습한 판례학습 모델을 통해 기존의 있던 판례문과의 유사도를 비교하여 판례예측 후 판례 결과 DB에 저장</a:t>
            </a:r>
            <a:endParaRPr lang="ko"/>
          </a:p>
          <a:p>
            <a:pPr marL="0" lvl="0" indent="0" algn="l" rtl="0">
              <a:spcBef>
                <a:spcPts val="0"/>
              </a:spcBef>
              <a:spcAft>
                <a:spcPts val="0"/>
              </a:spcAft>
              <a:buNone/>
              <a:defRPr/>
            </a:pPr>
            <a:r>
              <a:rPr lang="ko"/>
              <a:t>5) 판례결과를 토대로 ec2라는 가상 서버를 만들어 주어 웹 페이지에 결과화면 표현</a:t>
            </a:r>
            <a:endParaRPr/>
          </a:p>
        </p:txBody>
      </p:sp>
      <p:pic>
        <p:nvPicPr>
          <p:cNvPr id="282" name=""/>
          <p:cNvPicPr>
            <a:picLocks noChangeAspect="1"/>
          </p:cNvPicPr>
          <p:nvPr/>
        </p:nvPicPr>
        <p:blipFill rotWithShape="1">
          <a:blip r:embed="rId5"/>
          <a:stretch>
            <a:fillRect/>
          </a:stretch>
        </p:blipFill>
        <p:spPr>
          <a:xfrm>
            <a:off x="609312" y="1209530"/>
            <a:ext cx="7566314" cy="3660314"/>
          </a:xfrm>
          <a:prstGeom prst="rect">
            <a:avLst/>
          </a:prstGeom>
        </p:spPr>
      </p:pic>
      <p:sp>
        <p:nvSpPr>
          <p:cNvPr id="284" name="Google Shape;420;p43"/>
          <p:cNvSpPr/>
          <p:nvPr/>
        </p:nvSpPr>
        <p:spPr>
          <a:xfrm>
            <a:off x="7435985" y="2362670"/>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1</a:t>
            </a:r>
            <a:endParaRPr lang="en-US" altLang="ko-KR"/>
          </a:p>
        </p:txBody>
      </p:sp>
      <p:sp>
        <p:nvSpPr>
          <p:cNvPr id="285" name="Google Shape;420;p43"/>
          <p:cNvSpPr/>
          <p:nvPr/>
        </p:nvSpPr>
        <p:spPr>
          <a:xfrm>
            <a:off x="6658111" y="3264000"/>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2</a:t>
            </a:r>
            <a:endParaRPr lang="en-US" altLang="ko-KR"/>
          </a:p>
        </p:txBody>
      </p:sp>
      <p:sp>
        <p:nvSpPr>
          <p:cNvPr id="286" name="Google Shape;420;p43"/>
          <p:cNvSpPr/>
          <p:nvPr/>
        </p:nvSpPr>
        <p:spPr>
          <a:xfrm>
            <a:off x="4935674" y="1894361"/>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3</a:t>
            </a:r>
            <a:endParaRPr lang="en-US" altLang="ko-KR"/>
          </a:p>
        </p:txBody>
      </p:sp>
      <p:sp>
        <p:nvSpPr>
          <p:cNvPr id="287" name="Google Shape;420;p43"/>
          <p:cNvSpPr/>
          <p:nvPr/>
        </p:nvSpPr>
        <p:spPr>
          <a:xfrm>
            <a:off x="3738699" y="1816573"/>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4</a:t>
            </a:r>
            <a:endParaRPr lang="en-US" altLang="ko-KR"/>
          </a:p>
        </p:txBody>
      </p:sp>
      <p:sp>
        <p:nvSpPr>
          <p:cNvPr id="288" name="Google Shape;420;p43"/>
          <p:cNvSpPr/>
          <p:nvPr/>
        </p:nvSpPr>
        <p:spPr>
          <a:xfrm>
            <a:off x="2295662" y="3826348"/>
            <a:ext cx="245700" cy="330000"/>
          </a:xfrm>
          <a:prstGeom prst="ellipse">
            <a:avLst/>
          </a:prstGeom>
          <a:solidFill>
            <a:srgbClr val="ff1300"/>
          </a:solidFill>
          <a:ln>
            <a:noFill/>
          </a:ln>
        </p:spPr>
        <p:txBody>
          <a:bodyPr wrap="square" lIns="0" tIns="0" rIns="0" bIns="0" anchor="ctr" anchorCtr="0">
            <a:noAutofit/>
          </a:bodyPr>
          <a:lstStyle/>
          <a:p>
            <a:pPr marL="0" marR="0" lvl="0" indent="0" algn="ctr" rtl="0">
              <a:spcBef>
                <a:spcPts val="0"/>
              </a:spcBef>
              <a:spcAft>
                <a:spcPts val="0"/>
              </a:spcAft>
              <a:buNone/>
              <a:defRPr/>
            </a:pPr>
            <a:r>
              <a:rPr lang="en-US" altLang="ko-KR"/>
              <a:t>5</a:t>
            </a:r>
            <a:endParaRPr lang="en-US" altLang="ko-K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9.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304" name="Google Shape;304;p39"/>
          <p:cNvSpPr txBox="1"/>
          <p:nvPr/>
        </p:nvSpPr>
        <p:spPr>
          <a:xfrm>
            <a:off x="80200" y="-7175"/>
            <a:ext cx="3095700" cy="1125600"/>
          </a:xfrm>
          <a:prstGeom prst="rect">
            <a:avLst/>
          </a:prstGeom>
          <a:solidFill>
            <a:srgbClr val="3b5aa8"/>
          </a:solid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rgbClr val="000000"/>
              </a:solidFill>
              <a:latin typeface="맑은 고딕"/>
              <a:ea typeface="맑은 고딕"/>
              <a:cs typeface="맑은 고딕"/>
              <a:sym typeface="맑은 고딕"/>
            </a:endParaRPr>
          </a:p>
        </p:txBody>
      </p:sp>
      <p:cxnSp>
        <p:nvCxnSpPr>
          <p:cNvPr id="305" name="Google Shape;305;p39"/>
          <p:cNvCxnSpPr/>
          <p:nvPr/>
        </p:nvCxnSpPr>
        <p:spPr>
          <a:xfrm>
            <a:off x="423862" y="541337"/>
            <a:ext cx="2592300" cy="0"/>
          </a:xfrm>
          <a:prstGeom prst="straightConnector1">
            <a:avLst/>
          </a:prstGeom>
          <a:noFill/>
          <a:ln w="28575" cap="flat" cmpd="sng">
            <a:solidFill>
              <a:srgbClr val="f2f2f2"/>
            </a:solidFill>
            <a:prstDash val="solid"/>
            <a:miter/>
            <a:headEnd w="med" len="med"/>
            <a:tailEnd w="med" len="med"/>
          </a:ln>
        </p:spPr>
      </p:cxnSp>
      <p:cxnSp>
        <p:nvCxnSpPr>
          <p:cNvPr id="306" name="Google Shape;306;p39"/>
          <p:cNvCxnSpPr/>
          <p:nvPr/>
        </p:nvCxnSpPr>
        <p:spPr>
          <a:xfrm>
            <a:off x="3276600" y="549275"/>
            <a:ext cx="5327700" cy="0"/>
          </a:xfrm>
          <a:prstGeom prst="straightConnector1">
            <a:avLst/>
          </a:prstGeom>
          <a:noFill/>
          <a:ln w="28575" cap="flat" cmpd="sng">
            <a:solidFill>
              <a:srgbClr val="3b5aa8"/>
            </a:solidFill>
            <a:prstDash val="solid"/>
            <a:miter/>
            <a:headEnd w="med" len="med"/>
            <a:tailEnd w="med" len="med"/>
          </a:ln>
        </p:spPr>
      </p:cxnSp>
      <p:sp>
        <p:nvSpPr>
          <p:cNvPr id="307" name="Google Shape;307;p39"/>
          <p:cNvSpPr txBox="1"/>
          <p:nvPr/>
        </p:nvSpPr>
        <p:spPr>
          <a:xfrm>
            <a:off x="323850" y="692150"/>
            <a:ext cx="3565500" cy="2859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ffffff"/>
              </a:buClr>
              <a:buSzPct val="25000"/>
              <a:buFont typeface="맑은 고딕"/>
              <a:buNone/>
              <a:defRPr/>
            </a:pPr>
            <a:r>
              <a:rPr lang="ko" sz="1700" b="1" i="0" u="none">
                <a:solidFill>
                  <a:srgbClr val="ffffff"/>
                </a:solidFill>
                <a:latin typeface="맑은 고딕"/>
                <a:ea typeface="맑은 고딕"/>
                <a:cs typeface="맑은 고딕"/>
                <a:sym typeface="맑은 고딕"/>
              </a:rPr>
              <a:t>| 서비스 구성도 - </a:t>
            </a:r>
            <a:r>
              <a:rPr lang="ko" sz="1000" b="1" i="0" u="none">
                <a:solidFill>
                  <a:srgbClr val="ffffff"/>
                </a:solidFill>
                <a:latin typeface="맑은 고딕"/>
                <a:ea typeface="맑은 고딕"/>
                <a:cs typeface="맑은 고딕"/>
                <a:sym typeface="맑은 고딕"/>
              </a:rPr>
              <a:t>서비스 시나리오</a:t>
            </a:r>
            <a:endParaRPr/>
          </a:p>
        </p:txBody>
      </p:sp>
      <p:pic>
        <p:nvPicPr>
          <p:cNvPr id="308" name="Google Shape;308;p39"/>
          <p:cNvPicPr/>
          <p:nvPr/>
        </p:nvPicPr>
        <p:blipFill rotWithShape="1">
          <a:blip r:embed="rId3">
            <a:alphaModFix/>
          </a:blip>
          <a:srcRect/>
          <a:stretch>
            <a:fillRect/>
          </a:stretch>
        </p:blipFill>
        <p:spPr>
          <a:xfrm>
            <a:off x="8675687" y="476250"/>
            <a:ext cx="455612" cy="158750"/>
          </a:xfrm>
          <a:prstGeom prst="rect">
            <a:avLst/>
          </a:prstGeom>
          <a:noFill/>
          <a:ln>
            <a:noFill/>
          </a:ln>
        </p:spPr>
      </p:pic>
      <p:sp>
        <p:nvSpPr>
          <p:cNvPr id="309" name="Google Shape;309;p39"/>
          <p:cNvSpPr/>
          <p:nvPr/>
        </p:nvSpPr>
        <p:spPr>
          <a:xfrm rot="10800000" flipH="1">
            <a:off x="-577850" y="-576663"/>
            <a:ext cx="1181047" cy="1167213"/>
          </a:xfrm>
          <a:custGeom>
            <a:avLst/>
            <a:gdLst/>
            <a:rect l="l" t="t" r="r" b="b"/>
            <a:pathLst>
              <a:path w="1181047" h="1167213" extrusionOk="0">
                <a:moveTo>
                  <a:pt x="583509" y="41"/>
                </a:moveTo>
                <a:cubicBezTo>
                  <a:pt x="740110" y="-1798"/>
                  <a:pt x="891037" y="57918"/>
                  <a:pt x="1003089" y="166053"/>
                </a:cubicBezTo>
                <a:cubicBezTo>
                  <a:pt x="1116887" y="275873"/>
                  <a:pt x="1181048" y="426417"/>
                  <a:pt x="1181048" y="583607"/>
                </a:cubicBezTo>
                <a:lnTo>
                  <a:pt x="889244" y="583607"/>
                </a:lnTo>
                <a:cubicBezTo>
                  <a:pt x="889244" y="504423"/>
                  <a:pt x="856301" y="428638"/>
                  <a:pt x="797975" y="373647"/>
                </a:cubicBezTo>
                <a:cubicBezTo>
                  <a:pt x="741415" y="320321"/>
                  <a:pt x="665618" y="290922"/>
                  <a:pt x="587017" y="291824"/>
                </a:cubicBezTo>
                <a:cubicBezTo>
                  <a:pt x="585848" y="194563"/>
                  <a:pt x="584678" y="97302"/>
                  <a:pt x="583509" y="41"/>
                </a:cubicBezTo>
                <a:close/>
              </a:path>
            </a:pathLst>
          </a:custGeom>
          <a:solidFill>
            <a:srgbClr val="ffffff"/>
          </a:solidFill>
          <a:ln w="25400" cap="flat" cmpd="sng">
            <a:solidFill>
              <a:srgbClr val="ffffff"/>
            </a:solidFill>
            <a:prstDash val="solid"/>
            <a:miter/>
            <a:headEnd w="sm" len="sm"/>
            <a:tailEnd w="sm" len="sm"/>
          </a:ln>
        </p:spPr>
        <p:txBody>
          <a:bodyPr wrap="square" lIns="91425" tIns="45700" rIns="91425" bIns="45700" anchor="ctr" anchorCtr="0">
            <a:noAutofit/>
          </a:bodyPr>
          <a:lstStyle/>
          <a:p>
            <a:pPr marL="0" marR="0" lvl="0" indent="0" algn="l" rtl="0">
              <a:lnSpc>
                <a:spcPct val="100000"/>
              </a:lnSpc>
              <a:spcBef>
                <a:spcPts val="0"/>
              </a:spcBef>
              <a:spcAft>
                <a:spcPts val="0"/>
              </a:spcAft>
              <a:buNone/>
              <a:defRPr/>
            </a:pPr>
            <a:endParaRPr sz="1800" b="0" i="0" u="none">
              <a:solidFill>
                <a:srgbClr val="000000"/>
              </a:solidFill>
              <a:latin typeface="맑은 고딕"/>
              <a:ea typeface="맑은 고딕"/>
              <a:cs typeface="맑은 고딕"/>
              <a:sym typeface="맑은 고딕"/>
            </a:endParaRPr>
          </a:p>
        </p:txBody>
      </p:sp>
      <p:pic>
        <p:nvPicPr>
          <p:cNvPr id="310" name="Google Shape;310;p39"/>
          <p:cNvPicPr/>
          <p:nvPr/>
        </p:nvPicPr>
        <p:blipFill rotWithShape="1">
          <a:blip r:embed="rId4">
            <a:alphaModFix/>
          </a:blip>
          <a:srcRect/>
          <a:stretch>
            <a:fillRect/>
          </a:stretch>
        </p:blipFill>
        <p:spPr>
          <a:xfrm>
            <a:off x="8115300" y="125412"/>
            <a:ext cx="868362" cy="279401"/>
          </a:xfrm>
          <a:prstGeom prst="rect">
            <a:avLst/>
          </a:prstGeom>
          <a:noFill/>
          <a:ln>
            <a:noFill/>
          </a:ln>
        </p:spPr>
      </p:pic>
      <p:sp>
        <p:nvSpPr>
          <p:cNvPr id="311" name="Google Shape;311;p39"/>
          <p:cNvSpPr txBox="1"/>
          <p:nvPr/>
        </p:nvSpPr>
        <p:spPr>
          <a:xfrm>
            <a:off x="89925" y="4728275"/>
            <a:ext cx="8519700" cy="2047200"/>
          </a:xfrm>
          <a:prstGeom prst="rect">
            <a:avLst/>
          </a:prstGeom>
          <a:noFill/>
          <a:ln w="9525" cap="flat" cmpd="sng">
            <a:solidFill>
              <a:srgbClr val="b7b7b7"/>
            </a:solidFill>
            <a:prstDash val="solid"/>
            <a:round/>
            <a:headEnd w="sm" len="sm"/>
            <a:tailEnd w="sm" len="sm"/>
          </a:ln>
        </p:spPr>
        <p:txBody>
          <a:bodyPr wrap="square" lIns="91425" tIns="91425" rIns="91425" bIns="91425" anchor="t" anchorCtr="0">
            <a:spAutoFit/>
          </a:bodyPr>
          <a:lstStyle/>
          <a:p>
            <a:pPr marL="0" lvl="0" indent="0" algn="l" rtl="0">
              <a:spcBef>
                <a:spcPts val="0"/>
              </a:spcBef>
              <a:spcAft>
                <a:spcPts val="0"/>
              </a:spcAft>
              <a:buClr>
                <a:schemeClr val="dk1"/>
              </a:buClr>
              <a:buSzPct val="25000"/>
              <a:buFont typeface="Arial"/>
              <a:buNone/>
              <a:defRPr/>
            </a:pPr>
            <a:r>
              <a:rPr lang="ko" sz="1100">
                <a:solidFill>
                  <a:schemeClr val="dk1"/>
                </a:solidFill>
                <a:latin typeface="맑은 고딕"/>
                <a:ea typeface="맑은 고딕"/>
                <a:cs typeface="맑은 고딕"/>
                <a:sym typeface="맑은 고딕"/>
              </a:rPr>
              <a:t>- Front_end</a:t>
            </a:r>
            <a:endParaRPr lang="ko" sz="1100">
              <a:solidFill>
                <a:schemeClr val="dk1"/>
              </a:solidFill>
              <a:latin typeface="맑은 고딕"/>
              <a:ea typeface="맑은 고딕"/>
              <a:cs typeface="맑은 고딕"/>
              <a:sym typeface="맑은 고딕"/>
            </a:endParaRPr>
          </a:p>
          <a:p>
            <a:pPr marL="0" lvl="0" indent="0" algn="l" rtl="0">
              <a:spcBef>
                <a:spcPts val="0"/>
              </a:spcBef>
              <a:spcAft>
                <a:spcPts val="0"/>
              </a:spcAft>
              <a:buNone/>
              <a:defRPr/>
            </a:pPr>
            <a:r>
              <a:rPr lang="ko" sz="1100">
                <a:solidFill>
                  <a:schemeClr val="dk1"/>
                </a:solidFill>
                <a:latin typeface="맑은 고딕"/>
                <a:ea typeface="맑은 고딕"/>
                <a:cs typeface="맑은 고딕"/>
                <a:sym typeface="맑은 고딕"/>
              </a:rPr>
              <a:t>1. pigma를 이용해 웹 페이지 레이아웃 및 디자인 구성</a:t>
            </a:r>
            <a:endParaRPr lang="ko" sz="1100">
              <a:solidFill>
                <a:schemeClr val="dk1"/>
              </a:solidFill>
              <a:latin typeface="맑은 고딕"/>
              <a:ea typeface="맑은 고딕"/>
              <a:cs typeface="맑은 고딕"/>
              <a:sym typeface="맑은 고딕"/>
            </a:endParaRPr>
          </a:p>
          <a:p>
            <a:pPr marL="0" lvl="0" indent="0" algn="l" rtl="0">
              <a:spcBef>
                <a:spcPts val="0"/>
              </a:spcBef>
              <a:spcAft>
                <a:spcPts val="0"/>
              </a:spcAft>
              <a:buClr>
                <a:schemeClr val="dk1"/>
              </a:buClr>
              <a:buSzPct val="25000"/>
              <a:buFont typeface="Arial"/>
              <a:buNone/>
              <a:defRPr/>
            </a:pPr>
            <a:r>
              <a:rPr lang="ko" sz="1100">
                <a:solidFill>
                  <a:schemeClr val="dk1"/>
                </a:solidFill>
                <a:latin typeface="맑은 고딕"/>
                <a:ea typeface="맑은 고딕"/>
                <a:cs typeface="맑은 고딕"/>
                <a:sym typeface="맑은 고딕"/>
              </a:rPr>
              <a:t>2. aws를 이용하여 web server 구현</a:t>
            </a:r>
            <a:endParaRPr lang="ko" sz="1100">
              <a:solidFill>
                <a:schemeClr val="dk1"/>
              </a:solidFill>
              <a:latin typeface="맑은 고딕"/>
              <a:ea typeface="맑은 고딕"/>
              <a:cs typeface="맑은 고딕"/>
              <a:sym typeface="맑은 고딕"/>
            </a:endParaRPr>
          </a:p>
          <a:p>
            <a:pPr marL="0" lvl="0" indent="0" algn="l" rtl="0">
              <a:spcBef>
                <a:spcPts val="0"/>
              </a:spcBef>
              <a:spcAft>
                <a:spcPts val="0"/>
              </a:spcAft>
              <a:buClr>
                <a:schemeClr val="dk1"/>
              </a:buClr>
              <a:buSzPct val="25000"/>
              <a:buFont typeface="Arial"/>
              <a:buNone/>
              <a:defRPr/>
            </a:pPr>
            <a:r>
              <a:rPr lang="ko" sz="1100">
                <a:solidFill>
                  <a:schemeClr val="dk1"/>
                </a:solidFill>
                <a:latin typeface="맑은 고딕"/>
                <a:ea typeface="맑은 고딕"/>
                <a:cs typeface="맑은 고딕"/>
                <a:sym typeface="맑은 고딕"/>
              </a:rPr>
              <a:t>3. html ,css,javascript를 통해 화면 구성 및 동작 구현</a:t>
            </a:r>
            <a:endParaRPr lang="ko" sz="1100">
              <a:solidFill>
                <a:schemeClr val="dk1"/>
              </a:solidFill>
              <a:latin typeface="맑은 고딕"/>
              <a:ea typeface="맑은 고딕"/>
              <a:cs typeface="맑은 고딕"/>
              <a:sym typeface="맑은 고딕"/>
            </a:endParaRPr>
          </a:p>
          <a:p>
            <a:pPr marL="0" lvl="0" indent="0" algn="l" rtl="0">
              <a:spcBef>
                <a:spcPts val="0"/>
              </a:spcBef>
              <a:spcAft>
                <a:spcPts val="0"/>
              </a:spcAft>
              <a:buClr>
                <a:schemeClr val="dk1"/>
              </a:buClr>
              <a:buSzPct val="25000"/>
              <a:buFont typeface="Arial"/>
              <a:buNone/>
              <a:defRPr/>
            </a:pPr>
            <a:endParaRPr sz="1100">
              <a:solidFill>
                <a:schemeClr val="dk1"/>
              </a:solidFill>
              <a:latin typeface="맑은 고딕"/>
              <a:ea typeface="맑은 고딕"/>
              <a:cs typeface="맑은 고딕"/>
              <a:sym typeface="맑은 고딕"/>
            </a:endParaRPr>
          </a:p>
          <a:p>
            <a:pPr marL="0" lvl="0" indent="0" algn="l" rtl="0">
              <a:spcBef>
                <a:spcPts val="0"/>
              </a:spcBef>
              <a:spcAft>
                <a:spcPts val="0"/>
              </a:spcAft>
              <a:buNone/>
              <a:defRPr/>
            </a:pPr>
            <a:r>
              <a:rPr lang="ko" sz="1100">
                <a:solidFill>
                  <a:schemeClr val="dk1"/>
                </a:solidFill>
                <a:latin typeface="맑은 고딕"/>
                <a:ea typeface="맑은 고딕"/>
                <a:cs typeface="맑은 고딕"/>
                <a:sym typeface="맑은 고딕"/>
              </a:rPr>
              <a:t>-Back_end</a:t>
            </a:r>
            <a:endParaRPr lang="ko" sz="1100">
              <a:solidFill>
                <a:schemeClr val="dk1"/>
              </a:solidFill>
              <a:latin typeface="맑은 고딕"/>
              <a:ea typeface="맑은 고딕"/>
              <a:cs typeface="맑은 고딕"/>
              <a:sym typeface="맑은 고딕"/>
            </a:endParaRPr>
          </a:p>
          <a:p>
            <a:pPr marL="0" lvl="0" indent="0" algn="l" rtl="0">
              <a:spcBef>
                <a:spcPts val="0"/>
              </a:spcBef>
              <a:spcAft>
                <a:spcPts val="0"/>
              </a:spcAft>
              <a:buClr>
                <a:schemeClr val="dk1"/>
              </a:buClr>
              <a:buSzPct val="25000"/>
              <a:buFont typeface="Arial"/>
              <a:buNone/>
              <a:defRPr/>
            </a:pPr>
            <a:r>
              <a:rPr lang="ko" sz="1100">
                <a:solidFill>
                  <a:schemeClr val="dk1"/>
                </a:solidFill>
                <a:latin typeface="맑은 고딕"/>
                <a:ea typeface="맑은 고딕"/>
                <a:cs typeface="맑은 고딕"/>
                <a:sym typeface="맑은 고딕"/>
              </a:rPr>
              <a:t>1. 공공 데이터에서 데이터를 파싱하여 aws의 S3에 파일을 저장</a:t>
            </a:r>
            <a:endParaRPr lang="ko" sz="1100">
              <a:solidFill>
                <a:schemeClr val="dk1"/>
              </a:solidFill>
              <a:latin typeface="맑은 고딕"/>
              <a:ea typeface="맑은 고딕"/>
              <a:cs typeface="맑은 고딕"/>
              <a:sym typeface="맑은 고딕"/>
            </a:endParaRPr>
          </a:p>
          <a:p>
            <a:pPr marL="0" lvl="0" indent="0" algn="l" rtl="0">
              <a:spcBef>
                <a:spcPts val="0"/>
              </a:spcBef>
              <a:spcAft>
                <a:spcPts val="0"/>
              </a:spcAft>
              <a:buClr>
                <a:schemeClr val="dk1"/>
              </a:buClr>
              <a:buSzPct val="25000"/>
              <a:buFont typeface="Arial"/>
              <a:buNone/>
              <a:defRPr/>
            </a:pPr>
            <a:r>
              <a:rPr lang="ko" sz="1100">
                <a:solidFill>
                  <a:schemeClr val="dk1"/>
                </a:solidFill>
                <a:latin typeface="맑은 고딕"/>
                <a:ea typeface="맑은 고딕"/>
                <a:cs typeface="맑은 고딕"/>
                <a:sym typeface="맑은 고딕"/>
              </a:rPr>
              <a:t>2. 파싱해온 CSV파일을 자연어처리와 Tensorflow를 이용한 딥러닝을 통해 분석함.</a:t>
            </a:r>
            <a:endParaRPr lang="ko" sz="1100">
              <a:solidFill>
                <a:schemeClr val="dk1"/>
              </a:solidFill>
              <a:latin typeface="맑은 고딕"/>
              <a:ea typeface="맑은 고딕"/>
              <a:cs typeface="맑은 고딕"/>
              <a:sym typeface="맑은 고딕"/>
            </a:endParaRPr>
          </a:p>
          <a:p>
            <a:pPr marL="0" lvl="0" indent="0" algn="l" rtl="0">
              <a:spcBef>
                <a:spcPts val="0"/>
              </a:spcBef>
              <a:spcAft>
                <a:spcPts val="0"/>
              </a:spcAft>
              <a:buClr>
                <a:schemeClr val="dk1"/>
              </a:buClr>
              <a:buSzPct val="25000"/>
              <a:buFont typeface="Arial"/>
              <a:buNone/>
              <a:defRPr/>
            </a:pPr>
            <a:r>
              <a:rPr lang="ko" sz="1100">
                <a:solidFill>
                  <a:schemeClr val="dk1"/>
                </a:solidFill>
                <a:latin typeface="맑은 고딕"/>
                <a:ea typeface="맑은 고딕"/>
                <a:cs typeface="맑은 고딕"/>
                <a:sym typeface="맑은 고딕"/>
              </a:rPr>
              <a:t>3. javascript를 이용하여 웹페이지 동작 구현</a:t>
            </a:r>
            <a:endParaRPr lang="ko" sz="1100">
              <a:solidFill>
                <a:schemeClr val="dk1"/>
              </a:solidFill>
              <a:latin typeface="맑은 고딕"/>
              <a:ea typeface="맑은 고딕"/>
              <a:cs typeface="맑은 고딕"/>
              <a:sym typeface="맑은 고딕"/>
            </a:endParaRPr>
          </a:p>
          <a:p>
            <a:pPr marL="0" lvl="0" indent="0" algn="l" rtl="0">
              <a:spcBef>
                <a:spcPts val="0"/>
              </a:spcBef>
              <a:spcAft>
                <a:spcPts val="0"/>
              </a:spcAft>
              <a:buClr>
                <a:schemeClr val="dk1"/>
              </a:buClr>
              <a:buSzPct val="25000"/>
              <a:buFont typeface="Arial"/>
              <a:buNone/>
              <a:defRPr/>
            </a:pPr>
            <a:r>
              <a:rPr lang="ko" sz="1100">
                <a:solidFill>
                  <a:schemeClr val="dk1"/>
                </a:solidFill>
                <a:latin typeface="맑은 고딕"/>
                <a:ea typeface="맑은 고딕"/>
                <a:cs typeface="맑은 고딕"/>
                <a:sym typeface="맑은 고딕"/>
              </a:rPr>
              <a:t>4. aws를 이용하여 파싱해온 DB 데이터 수집 저장 및 관리</a:t>
            </a:r>
            <a:endParaRPr lang="ko" sz="1100">
              <a:solidFill>
                <a:schemeClr val="dk1"/>
              </a:solidFill>
              <a:latin typeface="맑은 고딕"/>
              <a:ea typeface="맑은 고딕"/>
              <a:cs typeface="맑은 고딕"/>
              <a:sym typeface="맑은 고딕"/>
            </a:endParaRPr>
          </a:p>
          <a:p>
            <a:pPr marL="0" lvl="0" indent="0" algn="l" rtl="0">
              <a:spcBef>
                <a:spcPts val="0"/>
              </a:spcBef>
              <a:spcAft>
                <a:spcPts val="0"/>
              </a:spcAft>
              <a:buNone/>
              <a:defRPr/>
            </a:pPr>
            <a:r>
              <a:rPr lang="ko" sz="1100">
                <a:solidFill>
                  <a:schemeClr val="dk1"/>
                </a:solidFill>
                <a:latin typeface="맑은 고딕"/>
                <a:ea typeface="맑은 고딕"/>
                <a:cs typeface="맑은 고딕"/>
                <a:sym typeface="맑은 고딕"/>
              </a:rPr>
              <a:t>5. 클라이언트 서버 간의 데이터 통신을 위해 aws의 api gateway 설계</a:t>
            </a:r>
            <a:endParaRPr sz="1100">
              <a:latin typeface="맑은 고딕"/>
              <a:ea typeface="맑은 고딕"/>
              <a:cs typeface="맑은 고딕"/>
              <a:sym typeface="맑은 고딕"/>
            </a:endParaRPr>
          </a:p>
        </p:txBody>
      </p:sp>
      <p:pic>
        <p:nvPicPr>
          <p:cNvPr id="312" name="Google Shape;312;p39"/>
          <p:cNvPicPr/>
          <p:nvPr/>
        </p:nvPicPr>
        <p:blipFill rotWithShape="1">
          <a:blip r:embed="rId5">
            <a:alphaModFix/>
          </a:blip>
          <a:srcRect l="78720" t="50870" r="5650" b="4870"/>
          <a:stretch>
            <a:fillRect/>
          </a:stretch>
        </p:blipFill>
        <p:spPr>
          <a:xfrm>
            <a:off x="5208195" y="1698725"/>
            <a:ext cx="1314952" cy="1544547"/>
          </a:xfrm>
          <a:prstGeom prst="rect">
            <a:avLst/>
          </a:prstGeom>
          <a:noFill/>
          <a:ln>
            <a:noFill/>
          </a:ln>
        </p:spPr>
      </p:pic>
      <p:cxnSp>
        <p:nvCxnSpPr>
          <p:cNvPr id="314" name="Google Shape;314;p39"/>
          <p:cNvCxnSpPr/>
          <p:nvPr/>
        </p:nvCxnSpPr>
        <p:spPr>
          <a:xfrm rot="10800000">
            <a:off x="4548338" y="2295963"/>
            <a:ext cx="461100" cy="0"/>
          </a:xfrm>
          <a:prstGeom prst="straightConnector1">
            <a:avLst/>
          </a:prstGeom>
          <a:noFill/>
          <a:ln w="38100" cap="flat" cmpd="sng">
            <a:solidFill>
              <a:srgbClr val="404040"/>
            </a:solidFill>
            <a:prstDash val="solid"/>
            <a:round/>
            <a:headEnd w="med" len="med"/>
            <a:tailEnd type="triangle" w="med" len="med"/>
          </a:ln>
        </p:spPr>
      </p:cxnSp>
      <p:sp>
        <p:nvSpPr>
          <p:cNvPr id="315" name="Google Shape;315;p39"/>
          <p:cNvSpPr txBox="1"/>
          <p:nvPr/>
        </p:nvSpPr>
        <p:spPr>
          <a:xfrm>
            <a:off x="2323302" y="1185475"/>
            <a:ext cx="1771500" cy="431100"/>
          </a:xfrm>
          <a:prstGeom prst="rect">
            <a:avLst/>
          </a:prstGeom>
          <a:noFill/>
          <a:ln w="9525" cap="flat" cmpd="sng">
            <a:solidFill>
              <a:srgbClr val="898989"/>
            </a:solidFill>
            <a:prstDash val="solid"/>
            <a:round/>
            <a:headEnd w="sm" len="sm"/>
            <a:tailEnd w="sm" len="sm"/>
          </a:ln>
        </p:spPr>
        <p:txBody>
          <a:bodyPr wrap="square" lIns="91425" tIns="91425" rIns="91425" bIns="91425" anchor="t" anchorCtr="0">
            <a:spAutoFit/>
          </a:bodyPr>
          <a:lstStyle/>
          <a:p>
            <a:pPr marL="0" lvl="0" indent="0" algn="ctr" rtl="0">
              <a:spcBef>
                <a:spcPts val="0"/>
              </a:spcBef>
              <a:spcAft>
                <a:spcPts val="0"/>
              </a:spcAft>
              <a:buNone/>
              <a:defRPr/>
            </a:pPr>
            <a:r>
              <a:rPr lang="ko" sz="1600" b="1">
                <a:latin typeface="맑은 고딕"/>
                <a:ea typeface="맑은 고딕"/>
                <a:cs typeface="맑은 고딕"/>
                <a:sym typeface="맑은 고딕"/>
              </a:rPr>
              <a:t>Front_end</a:t>
            </a:r>
            <a:endParaRPr sz="1600" b="1">
              <a:latin typeface="맑은 고딕"/>
              <a:ea typeface="맑은 고딕"/>
              <a:cs typeface="맑은 고딕"/>
              <a:sym typeface="맑은 고딕"/>
            </a:endParaRPr>
          </a:p>
        </p:txBody>
      </p:sp>
      <p:pic>
        <p:nvPicPr>
          <p:cNvPr id="316" name="Google Shape;316;p39"/>
          <p:cNvPicPr/>
          <p:nvPr/>
        </p:nvPicPr>
        <p:blipFill rotWithShape="1">
          <a:blip r:embed="rId6">
            <a:alphaModFix/>
          </a:blip>
          <a:stretch>
            <a:fillRect/>
          </a:stretch>
        </p:blipFill>
        <p:spPr>
          <a:xfrm>
            <a:off x="440187" y="1988098"/>
            <a:ext cx="564342" cy="448471"/>
          </a:xfrm>
          <a:prstGeom prst="rect">
            <a:avLst/>
          </a:prstGeom>
          <a:noFill/>
          <a:ln>
            <a:noFill/>
          </a:ln>
        </p:spPr>
      </p:pic>
      <p:pic>
        <p:nvPicPr>
          <p:cNvPr id="317" name="Google Shape;317;p39"/>
          <p:cNvPicPr/>
          <p:nvPr/>
        </p:nvPicPr>
        <p:blipFill rotWithShape="1">
          <a:blip r:embed="rId7">
            <a:alphaModFix/>
          </a:blip>
          <a:stretch>
            <a:fillRect/>
          </a:stretch>
        </p:blipFill>
        <p:spPr>
          <a:xfrm>
            <a:off x="4649039" y="3595516"/>
            <a:ext cx="938931" cy="418024"/>
          </a:xfrm>
          <a:prstGeom prst="rect">
            <a:avLst/>
          </a:prstGeom>
          <a:noFill/>
          <a:ln>
            <a:noFill/>
          </a:ln>
        </p:spPr>
      </p:pic>
      <p:pic>
        <p:nvPicPr>
          <p:cNvPr id="318" name="Google Shape;318;p39"/>
          <p:cNvPicPr/>
          <p:nvPr/>
        </p:nvPicPr>
        <p:blipFill rotWithShape="1">
          <a:blip r:embed="rId8">
            <a:alphaModFix/>
          </a:blip>
          <a:srcRect l="12000" t="11900" r="6830" b="13580"/>
          <a:stretch>
            <a:fillRect/>
          </a:stretch>
        </p:blipFill>
        <p:spPr>
          <a:xfrm>
            <a:off x="6119804" y="3476442"/>
            <a:ext cx="1503949" cy="496801"/>
          </a:xfrm>
          <a:prstGeom prst="rect">
            <a:avLst/>
          </a:prstGeom>
          <a:noFill/>
          <a:ln>
            <a:noFill/>
          </a:ln>
        </p:spPr>
      </p:pic>
      <p:sp>
        <p:nvSpPr>
          <p:cNvPr id="319" name="Google Shape;319;p39"/>
          <p:cNvSpPr txBox="1"/>
          <p:nvPr/>
        </p:nvSpPr>
        <p:spPr>
          <a:xfrm>
            <a:off x="89925" y="2457491"/>
            <a:ext cx="1264800" cy="400200"/>
          </a:xfrm>
          <a:prstGeom prst="rect">
            <a:avLst/>
          </a:prstGeom>
          <a:solidFill>
            <a:srgbClr val="cccccc"/>
          </a:solidFill>
          <a:ln>
            <a:noFill/>
          </a:ln>
        </p:spPr>
        <p:txBody>
          <a:bodyPr wrap="square" lIns="91425" tIns="91425" rIns="91425" bIns="91425" anchor="t" anchorCtr="0">
            <a:spAutoFit/>
          </a:bodyPr>
          <a:lstStyle/>
          <a:p>
            <a:pPr marL="0" lvl="0" indent="0" algn="ctr" rtl="0">
              <a:spcBef>
                <a:spcPts val="0"/>
              </a:spcBef>
              <a:spcAft>
                <a:spcPts val="0"/>
              </a:spcAft>
              <a:buNone/>
              <a:defRPr/>
            </a:pPr>
            <a:r>
              <a:rPr lang="ko" b="1">
                <a:latin typeface="맑은 고딕"/>
                <a:ea typeface="맑은 고딕"/>
                <a:cs typeface="맑은 고딕"/>
                <a:sym typeface="맑은 고딕"/>
              </a:rPr>
              <a:t>화면구현</a:t>
            </a:r>
            <a:endParaRPr b="1">
              <a:latin typeface="맑은 고딕"/>
              <a:ea typeface="맑은 고딕"/>
              <a:cs typeface="맑은 고딕"/>
              <a:sym typeface="맑은 고딕"/>
            </a:endParaRPr>
          </a:p>
        </p:txBody>
      </p:sp>
      <p:sp>
        <p:nvSpPr>
          <p:cNvPr id="320" name="Google Shape;320;p39"/>
          <p:cNvSpPr txBox="1"/>
          <p:nvPr/>
        </p:nvSpPr>
        <p:spPr>
          <a:xfrm>
            <a:off x="7319957" y="2721431"/>
            <a:ext cx="1522200" cy="415500"/>
          </a:xfrm>
          <a:prstGeom prst="rect">
            <a:avLst/>
          </a:prstGeom>
          <a:solidFill>
            <a:srgbClr val="cccccc"/>
          </a:solidFill>
          <a:ln>
            <a:noFill/>
          </a:ln>
        </p:spPr>
        <p:txBody>
          <a:bodyPr wrap="square" lIns="91425" tIns="91425" rIns="91425" bIns="91425" anchor="t" anchorCtr="0">
            <a:spAutoFit/>
          </a:bodyPr>
          <a:lstStyle/>
          <a:p>
            <a:pPr marL="0" lvl="0" indent="0" algn="ctr" rtl="0">
              <a:spcBef>
                <a:spcPts val="0"/>
              </a:spcBef>
              <a:spcAft>
                <a:spcPts val="0"/>
              </a:spcAft>
              <a:buNone/>
              <a:defRPr/>
            </a:pPr>
            <a:r>
              <a:rPr lang="ko" sz="1500" b="1">
                <a:latin typeface="맑은 고딕"/>
                <a:ea typeface="맑은 고딕"/>
                <a:cs typeface="맑은 고딕"/>
                <a:sym typeface="맑은 고딕"/>
              </a:rPr>
              <a:t>공공데이터</a:t>
            </a:r>
            <a:endParaRPr sz="1500" b="1">
              <a:latin typeface="맑은 고딕"/>
              <a:ea typeface="맑은 고딕"/>
              <a:cs typeface="맑은 고딕"/>
              <a:sym typeface="맑은 고딕"/>
            </a:endParaRPr>
          </a:p>
        </p:txBody>
      </p:sp>
      <p:pic>
        <p:nvPicPr>
          <p:cNvPr id="321" name="Google Shape;321;p39"/>
          <p:cNvPicPr/>
          <p:nvPr/>
        </p:nvPicPr>
        <p:blipFill rotWithShape="1">
          <a:blip r:embed="rId9">
            <a:alphaModFix/>
          </a:blip>
          <a:stretch>
            <a:fillRect/>
          </a:stretch>
        </p:blipFill>
        <p:spPr>
          <a:xfrm>
            <a:off x="204677" y="3332117"/>
            <a:ext cx="1265129" cy="681482"/>
          </a:xfrm>
          <a:prstGeom prst="rect">
            <a:avLst/>
          </a:prstGeom>
          <a:noFill/>
          <a:ln>
            <a:noFill/>
          </a:ln>
        </p:spPr>
      </p:pic>
      <p:sp>
        <p:nvSpPr>
          <p:cNvPr id="322" name="Google Shape;322;p39"/>
          <p:cNvSpPr txBox="1"/>
          <p:nvPr/>
        </p:nvSpPr>
        <p:spPr>
          <a:xfrm>
            <a:off x="204611" y="4056268"/>
            <a:ext cx="1265100" cy="431100"/>
          </a:xfrm>
          <a:prstGeom prst="rect">
            <a:avLst/>
          </a:prstGeom>
          <a:solidFill>
            <a:srgbClr val="cccccc"/>
          </a:solidFill>
          <a:ln>
            <a:noFill/>
          </a:ln>
        </p:spPr>
        <p:txBody>
          <a:bodyPr wrap="square" lIns="91425" tIns="91425" rIns="91425" bIns="91425" anchor="t" anchorCtr="0">
            <a:spAutoFit/>
          </a:bodyPr>
          <a:lstStyle/>
          <a:p>
            <a:pPr marL="0" lvl="0" indent="0" algn="ctr" rtl="0">
              <a:spcBef>
                <a:spcPts val="0"/>
              </a:spcBef>
              <a:spcAft>
                <a:spcPts val="0"/>
              </a:spcAft>
              <a:buNone/>
              <a:defRPr/>
            </a:pPr>
            <a:r>
              <a:rPr lang="ko" sz="1600" b="1">
                <a:latin typeface="맑은 고딕"/>
                <a:ea typeface="맑은 고딕"/>
                <a:cs typeface="맑은 고딕"/>
                <a:sym typeface="맑은 고딕"/>
              </a:rPr>
              <a:t>사용자</a:t>
            </a:r>
            <a:endParaRPr sz="1600" b="1">
              <a:latin typeface="맑은 고딕"/>
              <a:ea typeface="맑은 고딕"/>
              <a:cs typeface="맑은 고딕"/>
              <a:sym typeface="맑은 고딕"/>
            </a:endParaRPr>
          </a:p>
        </p:txBody>
      </p:sp>
      <p:cxnSp>
        <p:nvCxnSpPr>
          <p:cNvPr id="323" name="Google Shape;323;p39"/>
          <p:cNvCxnSpPr/>
          <p:nvPr/>
        </p:nvCxnSpPr>
        <p:spPr>
          <a:xfrm>
            <a:off x="1732587" y="3878127"/>
            <a:ext cx="461100" cy="0"/>
          </a:xfrm>
          <a:prstGeom prst="straightConnector1">
            <a:avLst/>
          </a:prstGeom>
          <a:noFill/>
          <a:ln w="38100" cap="flat" cmpd="sng">
            <a:solidFill>
              <a:srgbClr val="404040"/>
            </a:solidFill>
            <a:prstDash val="solid"/>
            <a:round/>
            <a:headEnd w="med" len="med"/>
            <a:tailEnd type="triangle" w="med" len="med"/>
          </a:ln>
        </p:spPr>
      </p:cxnSp>
      <p:sp>
        <p:nvSpPr>
          <p:cNvPr id="325" name="Google Shape;325;p39"/>
          <p:cNvSpPr txBox="1"/>
          <p:nvPr/>
        </p:nvSpPr>
        <p:spPr>
          <a:xfrm>
            <a:off x="6049925" y="4042405"/>
            <a:ext cx="1644000" cy="415500"/>
          </a:xfrm>
          <a:prstGeom prst="rect">
            <a:avLst/>
          </a:prstGeom>
          <a:solidFill>
            <a:srgbClr val="cccccc"/>
          </a:solidFill>
          <a:ln>
            <a:noFill/>
          </a:ln>
        </p:spPr>
        <p:txBody>
          <a:bodyPr wrap="square" lIns="91425" tIns="91425" rIns="91425" bIns="91425" anchor="t" anchorCtr="0">
            <a:spAutoFit/>
          </a:bodyPr>
          <a:lstStyle/>
          <a:p>
            <a:pPr marL="0" lvl="0" indent="0" algn="ctr" rtl="0">
              <a:spcBef>
                <a:spcPts val="0"/>
              </a:spcBef>
              <a:spcAft>
                <a:spcPts val="0"/>
              </a:spcAft>
              <a:buNone/>
              <a:defRPr/>
            </a:pPr>
            <a:r>
              <a:rPr lang="ko" sz="1500" b="1">
                <a:latin typeface="맑은 고딕"/>
                <a:ea typeface="맑은 고딕"/>
                <a:cs typeface="맑은 고딕"/>
                <a:sym typeface="맑은 고딕"/>
              </a:rPr>
              <a:t>판례 분석</a:t>
            </a:r>
            <a:endParaRPr sz="1500" b="1">
              <a:latin typeface="맑은 고딕"/>
              <a:ea typeface="맑은 고딕"/>
              <a:cs typeface="맑은 고딕"/>
              <a:sym typeface="맑은 고딕"/>
            </a:endParaRPr>
          </a:p>
        </p:txBody>
      </p:sp>
      <p:sp>
        <p:nvSpPr>
          <p:cNvPr id="326" name="Google Shape;326;p39"/>
          <p:cNvSpPr txBox="1"/>
          <p:nvPr/>
        </p:nvSpPr>
        <p:spPr>
          <a:xfrm>
            <a:off x="4312799" y="4042405"/>
            <a:ext cx="1644000" cy="415500"/>
          </a:xfrm>
          <a:prstGeom prst="rect">
            <a:avLst/>
          </a:prstGeom>
          <a:solidFill>
            <a:srgbClr val="cccccc"/>
          </a:solidFill>
          <a:ln>
            <a:noFill/>
          </a:ln>
        </p:spPr>
        <p:txBody>
          <a:bodyPr wrap="square" lIns="91425" tIns="91425" rIns="91425" bIns="91425" anchor="t" anchorCtr="0">
            <a:spAutoFit/>
          </a:bodyPr>
          <a:lstStyle/>
          <a:p>
            <a:pPr marL="0" lvl="0" indent="0" algn="ctr" rtl="0">
              <a:spcBef>
                <a:spcPts val="0"/>
              </a:spcBef>
              <a:spcAft>
                <a:spcPts val="0"/>
              </a:spcAft>
              <a:buNone/>
              <a:defRPr/>
            </a:pPr>
            <a:r>
              <a:rPr lang="ko" sz="1500" b="1">
                <a:latin typeface="맑은 고딕"/>
                <a:ea typeface="맑은 고딕"/>
                <a:cs typeface="맑은 고딕"/>
                <a:sym typeface="맑은 고딕"/>
              </a:rPr>
              <a:t>자연어 처리</a:t>
            </a:r>
            <a:endParaRPr sz="1500" b="1">
              <a:latin typeface="맑은 고딕"/>
              <a:ea typeface="맑은 고딕"/>
              <a:cs typeface="맑은 고딕"/>
              <a:sym typeface="맑은 고딕"/>
            </a:endParaRPr>
          </a:p>
        </p:txBody>
      </p:sp>
      <p:sp>
        <p:nvSpPr>
          <p:cNvPr id="327" name="Google Shape;327;p39"/>
          <p:cNvSpPr txBox="1"/>
          <p:nvPr/>
        </p:nvSpPr>
        <p:spPr>
          <a:xfrm>
            <a:off x="5154310" y="4353165"/>
            <a:ext cx="1685100" cy="431100"/>
          </a:xfrm>
          <a:prstGeom prst="rect">
            <a:avLst/>
          </a:prstGeom>
          <a:noFill/>
          <a:ln w="9525" cap="flat" cmpd="sng">
            <a:solidFill>
              <a:srgbClr val="999999"/>
            </a:solidFill>
            <a:prstDash val="solid"/>
            <a:round/>
            <a:headEnd w="sm" len="sm"/>
            <a:tailEnd w="sm" len="sm"/>
          </a:ln>
        </p:spPr>
        <p:txBody>
          <a:bodyPr wrap="square" lIns="91425" tIns="91425" rIns="91425" bIns="91425" anchor="t" anchorCtr="0">
            <a:spAutoFit/>
          </a:bodyPr>
          <a:lstStyle/>
          <a:p>
            <a:pPr marL="0" lvl="0" indent="0" algn="ctr" rtl="0">
              <a:spcBef>
                <a:spcPts val="0"/>
              </a:spcBef>
              <a:spcAft>
                <a:spcPts val="0"/>
              </a:spcAft>
              <a:buNone/>
              <a:defRPr/>
            </a:pPr>
            <a:r>
              <a:rPr lang="ko" sz="1600" b="1">
                <a:latin typeface="맑은 고딕"/>
                <a:ea typeface="맑은 고딕"/>
                <a:cs typeface="맑은 고딕"/>
                <a:sym typeface="맑은 고딕"/>
              </a:rPr>
              <a:t>Back_end</a:t>
            </a:r>
            <a:endParaRPr sz="1600" b="1">
              <a:latin typeface="맑은 고딕"/>
              <a:ea typeface="맑은 고딕"/>
              <a:cs typeface="맑은 고딕"/>
              <a:sym typeface="맑은 고딕"/>
            </a:endParaRPr>
          </a:p>
        </p:txBody>
      </p:sp>
      <p:sp>
        <p:nvSpPr>
          <p:cNvPr id="328" name="Google Shape;328;p39"/>
          <p:cNvSpPr txBox="1"/>
          <p:nvPr/>
        </p:nvSpPr>
        <p:spPr>
          <a:xfrm>
            <a:off x="5023125" y="1278650"/>
            <a:ext cx="1685100" cy="415500"/>
          </a:xfrm>
          <a:prstGeom prst="rect">
            <a:avLst/>
          </a:prstGeom>
          <a:solidFill>
            <a:srgbClr val="cccccc"/>
          </a:solidFill>
          <a:ln>
            <a:noFill/>
          </a:ln>
        </p:spPr>
        <p:txBody>
          <a:bodyPr wrap="square" lIns="91425" tIns="91425" rIns="91425" bIns="91425" anchor="t" anchorCtr="0">
            <a:spAutoFit/>
          </a:bodyPr>
          <a:lstStyle/>
          <a:p>
            <a:pPr marL="0" lvl="0" indent="0" algn="l" rtl="0">
              <a:spcBef>
                <a:spcPts val="0"/>
              </a:spcBef>
              <a:spcAft>
                <a:spcPts val="0"/>
              </a:spcAft>
              <a:buNone/>
              <a:defRPr/>
            </a:pPr>
            <a:r>
              <a:rPr lang="ko" sz="1500" b="1">
                <a:latin typeface="맑은 고딕"/>
                <a:ea typeface="맑은 고딕"/>
                <a:cs typeface="맑은 고딕"/>
                <a:sym typeface="맑은 고딕"/>
              </a:rPr>
              <a:t>AWS WebServer</a:t>
            </a:r>
            <a:endParaRPr sz="1500" b="1">
              <a:latin typeface="맑은 고딕"/>
              <a:ea typeface="맑은 고딕"/>
              <a:cs typeface="맑은 고딕"/>
              <a:sym typeface="맑은 고딕"/>
            </a:endParaRPr>
          </a:p>
        </p:txBody>
      </p:sp>
      <p:cxnSp>
        <p:nvCxnSpPr>
          <p:cNvPr id="329" name="Google Shape;329;p39"/>
          <p:cNvCxnSpPr/>
          <p:nvPr/>
        </p:nvCxnSpPr>
        <p:spPr>
          <a:xfrm>
            <a:off x="1442361" y="2281645"/>
            <a:ext cx="623400" cy="0"/>
          </a:xfrm>
          <a:prstGeom prst="straightConnector1">
            <a:avLst/>
          </a:prstGeom>
          <a:noFill/>
          <a:ln w="38100" cap="flat" cmpd="sng">
            <a:solidFill>
              <a:srgbClr val="404040"/>
            </a:solidFill>
            <a:prstDash val="solid"/>
            <a:round/>
            <a:headEnd w="med" len="med"/>
            <a:tailEnd type="triangle" w="med" len="med"/>
          </a:ln>
        </p:spPr>
      </p:cxnSp>
      <p:cxnSp>
        <p:nvCxnSpPr>
          <p:cNvPr id="331" name="Google Shape;331;p39"/>
          <p:cNvCxnSpPr/>
          <p:nvPr/>
        </p:nvCxnSpPr>
        <p:spPr>
          <a:xfrm>
            <a:off x="6563595" y="2275821"/>
            <a:ext cx="623400" cy="0"/>
          </a:xfrm>
          <a:prstGeom prst="straightConnector1">
            <a:avLst/>
          </a:prstGeom>
          <a:noFill/>
          <a:ln w="38100" cap="flat" cmpd="sng">
            <a:solidFill>
              <a:srgbClr val="404040"/>
            </a:solidFill>
            <a:prstDash val="solid"/>
            <a:round/>
            <a:headEnd w="med" len="med"/>
            <a:tailEnd type="triangle" w="med" len="med"/>
          </a:ln>
        </p:spPr>
      </p:cxnSp>
      <p:cxnSp>
        <p:nvCxnSpPr>
          <p:cNvPr id="332" name="Google Shape;332;p39"/>
          <p:cNvCxnSpPr/>
          <p:nvPr/>
        </p:nvCxnSpPr>
        <p:spPr>
          <a:xfrm rot="10800000">
            <a:off x="6563296" y="2423535"/>
            <a:ext cx="623400" cy="0"/>
          </a:xfrm>
          <a:prstGeom prst="straightConnector1">
            <a:avLst/>
          </a:prstGeom>
          <a:noFill/>
          <a:ln w="38100" cap="flat" cmpd="sng">
            <a:solidFill>
              <a:srgbClr val="404040"/>
            </a:solidFill>
            <a:prstDash val="solid"/>
            <a:round/>
            <a:headEnd w="med" len="med"/>
            <a:tailEnd type="triangle" w="med" len="med"/>
          </a:ln>
        </p:spPr>
      </p:cxnSp>
      <p:pic>
        <p:nvPicPr>
          <p:cNvPr id="333" name="Google Shape;333;p39"/>
          <p:cNvPicPr/>
          <p:nvPr/>
        </p:nvPicPr>
        <p:blipFill rotWithShape="1">
          <a:blip r:embed="rId10">
            <a:alphaModFix/>
          </a:blip>
          <a:stretch>
            <a:fillRect/>
          </a:stretch>
        </p:blipFill>
        <p:spPr>
          <a:xfrm>
            <a:off x="7309998" y="1873977"/>
            <a:ext cx="1541827" cy="847450"/>
          </a:xfrm>
          <a:prstGeom prst="rect">
            <a:avLst/>
          </a:prstGeom>
          <a:noFill/>
          <a:ln>
            <a:noFill/>
          </a:ln>
        </p:spPr>
      </p:pic>
      <p:sp>
        <p:nvSpPr>
          <p:cNvPr id="334" name="Google Shape;334;p39"/>
          <p:cNvSpPr txBox="1"/>
          <p:nvPr/>
        </p:nvSpPr>
        <p:spPr>
          <a:xfrm>
            <a:off x="423850" y="1617700"/>
            <a:ext cx="745200" cy="340500"/>
          </a:xfrm>
          <a:prstGeom prst="rect">
            <a:avLst/>
          </a:prstGeom>
          <a:noFill/>
          <a:ln>
            <a:noFill/>
          </a:ln>
        </p:spPr>
        <p:txBody>
          <a:bodyPr wrap="square" lIns="91425" tIns="91425" rIns="91425" bIns="91425" anchor="t" anchorCtr="0">
            <a:noAutofit/>
          </a:bodyPr>
          <a:lstStyle/>
          <a:p>
            <a:pPr marL="0" lvl="0" indent="0" algn="l" rtl="0">
              <a:spcBef>
                <a:spcPts val="0"/>
              </a:spcBef>
              <a:spcAft>
                <a:spcPts val="0"/>
              </a:spcAft>
              <a:buNone/>
              <a:defRPr/>
            </a:pPr>
            <a:r>
              <a:rPr lang="ko"/>
              <a:t>Pigma</a:t>
            </a:r>
            <a:endParaRPr/>
          </a:p>
        </p:txBody>
      </p:sp>
      <p:pic>
        <p:nvPicPr>
          <p:cNvPr id="335" name=""/>
          <p:cNvPicPr>
            <a:picLocks noChangeAspect="1"/>
          </p:cNvPicPr>
          <p:nvPr/>
        </p:nvPicPr>
        <p:blipFill rotWithShape="1">
          <a:blip r:embed="rId11"/>
          <a:stretch>
            <a:fillRect/>
          </a:stretch>
        </p:blipFill>
        <p:spPr>
          <a:xfrm>
            <a:off x="2188007" y="1639921"/>
            <a:ext cx="2066684" cy="1550953"/>
          </a:xfrm>
          <a:prstGeom prst="rect">
            <a:avLst/>
          </a:prstGeom>
        </p:spPr>
      </p:pic>
      <p:pic>
        <p:nvPicPr>
          <p:cNvPr id="336" name=""/>
          <p:cNvPicPr>
            <a:picLocks noChangeAspect="1"/>
          </p:cNvPicPr>
          <p:nvPr/>
        </p:nvPicPr>
        <p:blipFill rotWithShape="1">
          <a:blip r:embed="rId12"/>
          <a:stretch>
            <a:fillRect/>
          </a:stretch>
        </p:blipFill>
        <p:spPr>
          <a:xfrm>
            <a:off x="2258894" y="3102227"/>
            <a:ext cx="1699257" cy="1314990"/>
          </a:xfrm>
          <a:prstGeom prst="rect">
            <a:avLst/>
          </a:prstGeom>
        </p:spPr>
      </p:pic>
      <p:pic>
        <p:nvPicPr>
          <p:cNvPr id="330" name="Google Shape;330;p39"/>
          <p:cNvPicPr/>
          <p:nvPr/>
        </p:nvPicPr>
        <p:blipFill rotWithShape="1">
          <a:blip r:embed="rId13">
            <a:alphaModFix amt="71000"/>
          </a:blip>
          <a:stretch>
            <a:fillRect/>
          </a:stretch>
        </p:blipFill>
        <p:spPr>
          <a:xfrm>
            <a:off x="2882470" y="4262043"/>
            <a:ext cx="449294" cy="222387"/>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theme/theme1.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1_Office 테마">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ep:Properties xmlns:r="http://schemas.openxmlformats.org/officeDocument/2006/relationships" xmlns:ep="http://schemas.openxmlformats.org/officeDocument/2006/extended-properties" xmlns:vt="http://schemas.openxmlformats.org/officeDocument/2006/docPropsVTypes">
  <ep:Manager/>
  <ep:Company/>
  <ep:Words>1360</ep:Words>
  <ep:PresentationFormat/>
  <ep:Paragraphs>129</ep:Paragraphs>
  <ep:Slides>41</ep:Slides>
  <ep:Notes>41</ep:Notes>
  <ep:TotalTime>0</ep:TotalTime>
  <ep:HiddenSlides>0</ep:HiddenSlides>
  <ep:MMClips>0</ep:MMClips>
  <ep:HeadingPairs>
    <vt:vector size="4" baseType="variant">
      <vt:variant>
        <vt:lpstr>테마</vt:lpstr>
      </vt:variant>
      <vt:variant>
        <vt:i4>3</vt:i4>
      </vt:variant>
      <vt:variant>
        <vt:lpstr>슬라이드 제목</vt:lpstr>
      </vt:variant>
      <vt:variant>
        <vt:i4>41</vt:i4>
      </vt:variant>
    </vt:vector>
  </ep:HeadingPairs>
  <ep:TitlesOfParts>
    <vt:vector size="44" baseType="lpstr">
      <vt:lpstr>Simple Light</vt:lpstr>
      <vt:lpstr>1_Office 테마</vt:lpstr>
      <vt:lpstr>Simple Light</vt:lpstr>
      <vt:lpstr>슬라이드 1</vt:lpstr>
      <vt:lpstr>슬라이드 2</vt:lpstr>
      <vt:lpstr>슬라이드 3</vt:lpstr>
      <vt:lpstr>슬라이드 4</vt:lpstr>
      <vt:lpstr>슬라이드 5</vt:lpstr>
      <vt:lpstr>슬라이드 6</vt:lpstr>
      <vt:lpstr>슬라이드 7</vt:lpstr>
      <vt:lpstr>슬라이드 8</vt:lpstr>
      <vt:lpstr>슬라이드 9</vt:lpstr>
      <vt:lpstr>슬라이드 10</vt:lpstr>
      <vt:lpstr>슬라이드 11</vt:lpstr>
      <vt:lpstr>슬라이드 12</vt:lpstr>
      <vt:lpstr>슬라이드 13</vt:lpstr>
      <vt:lpstr>슬라이드 14</vt:lpstr>
      <vt:lpstr>슬라이드 15</vt:lpstr>
      <vt:lpstr>슬라이드 16</vt:lpstr>
      <vt:lpstr>슬라이드 17</vt:lpstr>
      <vt:lpstr>슬라이드 18</vt:lpstr>
      <vt:lpstr>슬라이드 19</vt:lpstr>
      <vt:lpstr>슬라이드 20</vt:lpstr>
      <vt:lpstr>슬라이드 21</vt:lpstr>
      <vt:lpstr>슬라이드 22</vt:lpstr>
      <vt:lpstr>슬라이드 23</vt:lpstr>
      <vt:lpstr>슬라이드 24</vt:lpstr>
      <vt:lpstr>슬라이드 25</vt:lpstr>
      <vt:lpstr>슬라이드 26</vt:lpstr>
      <vt:lpstr>슬라이드 27</vt:lpstr>
      <vt:lpstr>슬라이드 28</vt:lpstr>
      <vt:lpstr>슬라이드 29</vt:lpstr>
      <vt:lpstr>슬라이드 30</vt:lpstr>
      <vt:lpstr>슬라이드 31</vt:lpstr>
      <vt:lpstr>슬라이드 32</vt:lpstr>
      <vt:lpstr>슬라이드 33</vt:lpstr>
      <vt:lpstr>슬라이드 34</vt:lpstr>
      <vt:lpstr>슬라이드 35</vt:lpstr>
      <vt:lpstr>슬라이드 36</vt:lpstr>
      <vt:lpstr>슬라이드 37</vt:lpstr>
      <vt:lpstr>슬라이드 38</vt:lpstr>
      <vt:lpstr>슬라이드 39</vt:lpstr>
      <vt:lpstr>슬라이드 40</vt:lpstr>
      <vt:lpstr>슬라이드 41</vt:lpstr>
    </vt:vector>
  </ep:TitlesOfParts>
  <ep:HyperlinkBase/>
  <ep:Application>Show</ep:Application>
  <ep:AppVersion>12.0000</ep:AppVersion>
</ep:Properties>
</file>

<file path=docProps/core.xml><?xml version="1.0" encoding="utf-8"?>
<cp:coreProperties xmlns:r="http://schemas.openxmlformats.org/officeDocument/2006/relationships" xmlns:cp="http://schemas.openxmlformats.org/package/2006/metadata/core-properties" xmlns:dc="http://purl.org/dc/elements/1.1/" xmlns:dcterms="http://purl.org/dc/terms/" xmlns:dcmitype="http://purl.org/dc/dcmitype/" xmlns:xsi="http://www.w3.org/2001/XMLSchema-instance">
  <cp:lastModifiedBy>zea11</cp:lastModifiedBy>
  <dcterms:modified xsi:type="dcterms:W3CDTF">2023-09-21T14:23:49.441</dcterms:modified>
  <cp:revision>23</cp:revision>
  <cp:version/>
</cp:coreProperties>
</file>

<file path=docProps/custom.xml><?xml version="1.0" encoding="utf-8"?>
<cfp:Properties xmlns:r="http://schemas.openxmlformats.org/officeDocument/2006/relationships" xmlns:cfp="http://schemas.openxmlformats.org/officeDocument/2006/custom-properties" xmlns:vt="http://schemas.openxmlformats.org/officeDocument/2006/docPropsVTypes"/>
</file>

<file path=docProps/thumbnail.jpeg>
</file>